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256" r:id="rId2"/>
    <p:sldId id="266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78" r:id="rId11"/>
    <p:sldId id="264" r:id="rId12"/>
    <p:sldId id="265" r:id="rId13"/>
    <p:sldId id="268" r:id="rId14"/>
    <p:sldId id="270" r:id="rId15"/>
    <p:sldId id="271" r:id="rId16"/>
    <p:sldId id="272" r:id="rId17"/>
    <p:sldId id="273" r:id="rId18"/>
    <p:sldId id="274" r:id="rId19"/>
    <p:sldId id="267" r:id="rId20"/>
    <p:sldId id="269" r:id="rId21"/>
    <p:sldId id="275" r:id="rId22"/>
    <p:sldId id="290" r:id="rId23"/>
    <p:sldId id="285" r:id="rId24"/>
    <p:sldId id="279" r:id="rId25"/>
    <p:sldId id="276" r:id="rId26"/>
    <p:sldId id="277" r:id="rId27"/>
    <p:sldId id="280" r:id="rId28"/>
    <p:sldId id="281" r:id="rId29"/>
    <p:sldId id="283" r:id="rId30"/>
    <p:sldId id="284" r:id="rId31"/>
    <p:sldId id="291" r:id="rId32"/>
    <p:sldId id="282" r:id="rId33"/>
    <p:sldId id="348" r:id="rId34"/>
    <p:sldId id="292" r:id="rId35"/>
    <p:sldId id="286" r:id="rId36"/>
    <p:sldId id="287" r:id="rId37"/>
    <p:sldId id="288" r:id="rId38"/>
    <p:sldId id="293" r:id="rId39"/>
    <p:sldId id="289" r:id="rId40"/>
    <p:sldId id="295" r:id="rId41"/>
    <p:sldId id="298" r:id="rId42"/>
    <p:sldId id="294" r:id="rId43"/>
    <p:sldId id="299" r:id="rId44"/>
    <p:sldId id="300" r:id="rId45"/>
    <p:sldId id="301" r:id="rId46"/>
    <p:sldId id="303" r:id="rId47"/>
    <p:sldId id="296" r:id="rId48"/>
    <p:sldId id="297" r:id="rId49"/>
    <p:sldId id="302" r:id="rId50"/>
    <p:sldId id="346" r:id="rId51"/>
    <p:sldId id="304" r:id="rId52"/>
    <p:sldId id="305" r:id="rId53"/>
    <p:sldId id="306" r:id="rId54"/>
    <p:sldId id="307" r:id="rId55"/>
    <p:sldId id="308" r:id="rId56"/>
    <p:sldId id="309" r:id="rId57"/>
    <p:sldId id="313" r:id="rId58"/>
    <p:sldId id="312" r:id="rId59"/>
    <p:sldId id="310" r:id="rId60"/>
    <p:sldId id="311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2" r:id="rId69"/>
    <p:sldId id="321" r:id="rId70"/>
    <p:sldId id="323" r:id="rId71"/>
    <p:sldId id="324" r:id="rId72"/>
    <p:sldId id="325" r:id="rId73"/>
    <p:sldId id="326" r:id="rId74"/>
    <p:sldId id="327" r:id="rId75"/>
    <p:sldId id="337" r:id="rId76"/>
    <p:sldId id="328" r:id="rId77"/>
    <p:sldId id="331" r:id="rId78"/>
    <p:sldId id="332" r:id="rId79"/>
    <p:sldId id="334" r:id="rId80"/>
    <p:sldId id="329" r:id="rId81"/>
    <p:sldId id="336" r:id="rId82"/>
    <p:sldId id="330" r:id="rId83"/>
    <p:sldId id="333" r:id="rId84"/>
    <p:sldId id="338" r:id="rId85"/>
    <p:sldId id="339" r:id="rId86"/>
    <p:sldId id="340" r:id="rId87"/>
    <p:sldId id="342" r:id="rId88"/>
    <p:sldId id="341" r:id="rId89"/>
    <p:sldId id="343" r:id="rId90"/>
    <p:sldId id="344" r:id="rId91"/>
    <p:sldId id="345" r:id="rId92"/>
    <p:sldId id="347" r:id="rId93"/>
    <p:sldId id="349" r:id="rId9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J6CVYzlPoHbIfDFJC+PStQ==" hashData="8NctoUyasf2/eHK7rvuS4Bum1eQ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5B104-C741-443D-9A53-B8E913DBABF5}" type="datetimeFigureOut">
              <a:rPr lang="el-GR" smtClean="0"/>
              <a:pPr/>
              <a:t>16/12/2020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4419A-9D4C-4488-ABA0-9B5593D4B2E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8A5E-A6C1-4FC2-91E7-3DC4DC5566DA}" type="datetime1">
              <a:rPr lang="el-GR" smtClean="0"/>
              <a:pPr/>
              <a:t>16/12/2020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4BC6-1315-4B8E-B83C-AF31C40DE0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ED84-5AC7-4D1B-9315-4745A79E4633}" type="datetime1">
              <a:rPr lang="el-GR" smtClean="0"/>
              <a:pPr/>
              <a:t>16/12/2020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4BC6-1315-4B8E-B83C-AF31C40DE0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9112-6A52-4772-B0F2-ADA4CD1C09F4}" type="datetime1">
              <a:rPr lang="el-GR" smtClean="0"/>
              <a:pPr/>
              <a:t>16/12/2020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4BC6-1315-4B8E-B83C-AF31C40DE0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773E-AF80-44A3-9A33-5A3A6FE95502}" type="datetime1">
              <a:rPr lang="el-GR" smtClean="0"/>
              <a:pPr/>
              <a:t>16/12/2020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4BC6-1315-4B8E-B83C-AF31C40DE0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96391-4CFC-47F4-8E09-51706D9E6FE7}" type="datetime1">
              <a:rPr lang="el-GR" smtClean="0"/>
              <a:pPr/>
              <a:t>16/12/2020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4BC6-1315-4B8E-B83C-AF31C40DE0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B9E2A-997D-451F-967C-75C9CCC3DAAD}" type="datetime1">
              <a:rPr lang="el-GR" smtClean="0"/>
              <a:pPr/>
              <a:t>16/12/2020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4BC6-1315-4B8E-B83C-AF31C40DE0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DD899-C83F-4327-9FA9-488A05E3C72C}" type="datetime1">
              <a:rPr lang="el-GR" smtClean="0"/>
              <a:pPr/>
              <a:t>16/12/2020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4BC6-1315-4B8E-B83C-AF31C40DE0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445C5-411F-485C-9971-BC2E6AA7D13F}" type="datetime1">
              <a:rPr lang="el-GR" smtClean="0"/>
              <a:pPr/>
              <a:t>16/12/2020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4BC6-1315-4B8E-B83C-AF31C40DE0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D1122-611A-4125-977C-2A09ADBE5B9B}" type="datetime1">
              <a:rPr lang="el-GR" smtClean="0"/>
              <a:pPr/>
              <a:t>16/12/2020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4BC6-1315-4B8E-B83C-AF31C40DE0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F1E9-A233-446C-9736-A38C2F0A7DD6}" type="datetime1">
              <a:rPr lang="el-GR" smtClean="0"/>
              <a:pPr/>
              <a:t>16/12/2020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4BC6-1315-4B8E-B83C-AF31C40DE0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BAAE-082E-42C6-8F23-FBEFD753661C}" type="datetime1">
              <a:rPr lang="el-GR" smtClean="0"/>
              <a:pPr/>
              <a:t>16/12/2020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4BC6-1315-4B8E-B83C-AF31C40DE04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01C52-AF75-4C91-952F-0C59018FDAEB}" type="datetime1">
              <a:rPr lang="el-GR" smtClean="0"/>
              <a:pPr/>
              <a:t>16/12/2020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A4BC6-1315-4B8E-B83C-AF31C40DE04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3131322" TargetMode="External"/><Relationship Id="rId2" Type="http://schemas.openxmlformats.org/officeDocument/2006/relationships/hyperlink" Target="https://learningapps.org/view3131361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7fhuwb3k20" TargetMode="External"/><Relationship Id="rId2" Type="http://schemas.openxmlformats.org/officeDocument/2006/relationships/hyperlink" Target="https://learningapps.org/watch?v=ptbgvnksj20" TargetMode="Externa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s://kahoot.it/challenge/e7a34f6a-be02-455f-bdec-623fa7d0d30b_160767555086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ΜΟΡΦΕΣ ΣΧΕΔΙΩΝ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enovo\Desktop\Σχέδια\8 Industrial Disign\866358e4a5f59b2da57232b4137c03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048672" cy="6048672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enovo\Desktop\Σχέδια\9 Ελεύθερο Σχέδιο\ea89c70220547ebdf9d09bbe781c77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340015" cy="6002996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esktop\Σχέδια\9 Ελεύθερο Σχέδιο\1e93b3f124ad2551073e143b6f5445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5760640" cy="576064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ΕΣΩΤΕΡΙΚΟΣ ΣΧΕΔΙΑΣΜΟΣ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Desktop\Σχέδια\5 Interior Design\1 51dfbffabda002948b21602e950537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283422" cy="6625224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lenovo\Desktop\Σχέδια\5 Interior Design\3 0b1f7560ee5bef3e82582ba9c2977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98600"/>
            <a:ext cx="7162800" cy="53594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Σχέδια\5 Interior Design\2 fc8b20e2b2b22eb537029c2ccc36e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7580728" cy="486916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enovo\Desktop\Σχέδια\5 Interior Design\4 975d013b622c5e73314ce772c81de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23689"/>
            <a:ext cx="6912768" cy="5025239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enovo\Desktop\Σχέδια\5 Interior Design\5 0cec6e904819a2432f01de54ef0f722f.jpg"/>
          <p:cNvPicPr>
            <a:picLocks noChangeAspect="1" noChangeArrowheads="1"/>
          </p:cNvPicPr>
          <p:nvPr/>
        </p:nvPicPr>
        <p:blipFill>
          <a:blip r:embed="rId2" cstate="print"/>
          <a:srcRect l="4839" t="19901" r="4811" b="18152"/>
          <a:stretch>
            <a:fillRect/>
          </a:stretch>
        </p:blipFill>
        <p:spPr bwMode="auto">
          <a:xfrm>
            <a:off x="1115616" y="908720"/>
            <a:ext cx="7056784" cy="4838384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Desktop\Σχέδια\5 Interior Design\6 a4d13a6817108c6c0f803671b130fb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7420"/>
            <a:ext cx="5148063" cy="688542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ΕΛΕΥΘΕΡΟ ΣΧΕΔΙΟ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enovo\Desktop\Σχέδια\5 Interior Design\7 81fc8a1dd77be5852a265975e06da1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22659" cy="6237312"/>
          </a:xfrm>
          <a:prstGeom prst="rect">
            <a:avLst/>
          </a:prstGeom>
          <a:noFill/>
        </p:spPr>
      </p:pic>
      <p:pic>
        <p:nvPicPr>
          <p:cNvPr id="3" name="Picture 4" descr="C:\Users\lenovo\Desktop\Σχέδια\5 Interior Design\8 2f90e067b82d0d5686249c4de9720f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174" y="1126232"/>
            <a:ext cx="4298826" cy="5731768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ΒΙΟΜΗΧΑΝΙΚΟΣ ΣΧΕΔΙΑΣΜΟΣ</a:t>
            </a: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enovo\Desktop\Σχέδια\8 Industrial Disign\344d0af55c2f69d1ddf19dccb819f2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097083" cy="6850335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enovo\Desktop\Σχέδια\8 Industrial Disign\f1f0566bf55d7cb5001d88db6e6e52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192688" cy="6192688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enovo\Desktop\Σχέδια\8 Industrial Disign\b795a05663418263f0c35cbd3b17c1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1" y="0"/>
            <a:ext cx="4990854" cy="6858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enovo\Desktop\Σχέδια\8 Industrial Disign\52862b8ff6293e773b28ec87abb7ee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204"/>
            <a:ext cx="4644008" cy="6867203"/>
          </a:xfrm>
          <a:prstGeom prst="rect">
            <a:avLst/>
          </a:prstGeom>
          <a:noFill/>
        </p:spPr>
      </p:pic>
      <p:pic>
        <p:nvPicPr>
          <p:cNvPr id="13316" name="Picture 4" descr="C:\Users\lenovo\Desktop\Σχέδια\8 Industrial Disign\00cd0b891cde3d047531c75f349854cf.jpg"/>
          <p:cNvPicPr>
            <a:picLocks noChangeAspect="1" noChangeArrowheads="1"/>
          </p:cNvPicPr>
          <p:nvPr/>
        </p:nvPicPr>
        <p:blipFill>
          <a:blip r:embed="rId3" cstate="print"/>
          <a:srcRect r="20511"/>
          <a:stretch>
            <a:fillRect/>
          </a:stretch>
        </p:blipFill>
        <p:spPr bwMode="auto">
          <a:xfrm>
            <a:off x="4873774" y="764704"/>
            <a:ext cx="4270226" cy="5372100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enovo\Desktop\Σχέδια\8 Industrial Disign\dc6ec298ad8ecee29df228c366a6f3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156176" cy="6560756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enovo\Desktop\Σχέδια\8 Industrial Disign\71079868b7a9c06c770a74aeb46fca86.jpg"/>
          <p:cNvPicPr>
            <a:picLocks noChangeAspect="1" noChangeArrowheads="1"/>
          </p:cNvPicPr>
          <p:nvPr/>
        </p:nvPicPr>
        <p:blipFill>
          <a:blip r:embed="rId2" cstate="print"/>
          <a:srcRect t="3890"/>
          <a:stretch>
            <a:fillRect/>
          </a:stretch>
        </p:blipFill>
        <p:spPr bwMode="auto">
          <a:xfrm>
            <a:off x="1907704" y="71436"/>
            <a:ext cx="5648997" cy="6786564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lenovo\Desktop\Σχέδια\8 Industrial Disign\df033c05ff73a1cc564dc59fbfd6dacd.jpg"/>
          <p:cNvPicPr>
            <a:picLocks noChangeAspect="1" noChangeArrowheads="1"/>
          </p:cNvPicPr>
          <p:nvPr/>
        </p:nvPicPr>
        <p:blipFill>
          <a:blip r:embed="rId2" cstate="print"/>
          <a:srcRect l="15096"/>
          <a:stretch>
            <a:fillRect/>
          </a:stretch>
        </p:blipFill>
        <p:spPr bwMode="auto">
          <a:xfrm>
            <a:off x="4644008" y="908720"/>
            <a:ext cx="4499992" cy="5300092"/>
          </a:xfrm>
          <a:prstGeom prst="rect">
            <a:avLst/>
          </a:prstGeom>
          <a:noFill/>
        </p:spPr>
      </p:pic>
      <p:pic>
        <p:nvPicPr>
          <p:cNvPr id="18434" name="Picture 2" descr="C:\Users\lenovo\Desktop\Σχέδια\8 Industrial Disign\ee9416892cb000371a9dae250be8b2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129558" cy="6408712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lenovo\Desktop\Σχέδια\8 Industrial Disign\037d41432256b2e9e6eda0d739443b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5926410" cy="592641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lenovo\Desktop\Σχέδια\9 Ελεύθερο Σχέδιο\274659161eb134a2079fef4bc1e506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4905375" cy="6858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enovo\Desktop\Σχέδια\8 Industrial Disign\e7b8be8e47433023e7e978b48efa0888.jpg"/>
          <p:cNvPicPr>
            <a:picLocks noChangeAspect="1" noChangeArrowheads="1"/>
          </p:cNvPicPr>
          <p:nvPr/>
        </p:nvPicPr>
        <p:blipFill>
          <a:blip r:embed="rId2" cstate="print"/>
          <a:srcRect t="1157"/>
          <a:stretch>
            <a:fillRect/>
          </a:stretch>
        </p:blipFill>
        <p:spPr bwMode="auto">
          <a:xfrm>
            <a:off x="2123728" y="0"/>
            <a:ext cx="4769519" cy="6858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lenovo\Desktop\Σχέδια\8 Industrial Disign\71a0f3be3bfe595c6a9a3906faae55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6602" cy="6858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lenovo\Desktop\Σχέδια\8 Industrial Disign\2f573face5e6d89cb9bf7ff246abda58.jpg"/>
          <p:cNvPicPr>
            <a:picLocks noChangeAspect="1" noChangeArrowheads="1"/>
          </p:cNvPicPr>
          <p:nvPr/>
        </p:nvPicPr>
        <p:blipFill>
          <a:blip r:embed="rId2" cstate="print"/>
          <a:srcRect b="5121"/>
          <a:stretch>
            <a:fillRect/>
          </a:stretch>
        </p:blipFill>
        <p:spPr bwMode="auto">
          <a:xfrm>
            <a:off x="0" y="0"/>
            <a:ext cx="3946462" cy="6858000"/>
          </a:xfrm>
          <a:prstGeom prst="rect">
            <a:avLst/>
          </a:prstGeom>
          <a:noFill/>
        </p:spPr>
      </p:pic>
      <p:pic>
        <p:nvPicPr>
          <p:cNvPr id="19459" name="Picture 3" descr="C:\Users\lenovo\Desktop\Σχέδια\8 Industrial Disign\8cbcdb49313658682c4a90698f9b5d1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570" y="548680"/>
            <a:ext cx="4819430" cy="5904656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ΠΑΙΧΝΙΔΙΑ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https://learningapps.org/view3131361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https://learningapps.org/view3131322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ΜΗΧΑΝΟΛΟΓΙΚΟ ΣΧΕΔΙΟ</a:t>
            </a:r>
            <a:endParaRPr lang="el-G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lenovo\Desktop\Σχέδια\Μηχανολογικό Σχέδιο\3e0e05f1104434458f2b9f569b3375c7a.jpg"/>
          <p:cNvPicPr>
            <a:picLocks noChangeAspect="1" noChangeArrowheads="1"/>
          </p:cNvPicPr>
          <p:nvPr/>
        </p:nvPicPr>
        <p:blipFill>
          <a:blip r:embed="rId2" cstate="print"/>
          <a:srcRect l="8374" t="17750" r="3002" b="13007"/>
          <a:stretch>
            <a:fillRect/>
          </a:stretch>
        </p:blipFill>
        <p:spPr bwMode="auto">
          <a:xfrm>
            <a:off x="1835696" y="406738"/>
            <a:ext cx="5832648" cy="6451262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lenovo\Desktop\Σχέδια\Μηχανολογικό Σχέδιο\2 4d5aaa10d232cdce963c12a1d54ce6b6.jpg"/>
          <p:cNvPicPr>
            <a:picLocks noChangeAspect="1" noChangeArrowheads="1"/>
          </p:cNvPicPr>
          <p:nvPr/>
        </p:nvPicPr>
        <p:blipFill>
          <a:blip r:embed="rId2" cstate="print"/>
          <a:srcRect l="4426" t="16915" r="4426" b="12106"/>
          <a:stretch>
            <a:fillRect/>
          </a:stretch>
        </p:blipFill>
        <p:spPr bwMode="auto">
          <a:xfrm>
            <a:off x="1619672" y="260648"/>
            <a:ext cx="5760640" cy="6347144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enovo\Desktop\Σχέδια\Μηχανολογικό Σχέδιο\1 652af78030f863d7a9254ec89a80eb96.jpg"/>
          <p:cNvPicPr>
            <a:picLocks noChangeAspect="1" noChangeArrowheads="1"/>
          </p:cNvPicPr>
          <p:nvPr/>
        </p:nvPicPr>
        <p:blipFill>
          <a:blip r:embed="rId2" cstate="print"/>
          <a:srcRect l="5767" t="10211" r="3086" b="10211"/>
          <a:stretch>
            <a:fillRect/>
          </a:stretch>
        </p:blipFill>
        <p:spPr bwMode="auto">
          <a:xfrm>
            <a:off x="2051720" y="404664"/>
            <a:ext cx="4896544" cy="6048672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ΑΣΤΙΚΟΣ ΣΧΕΔΙΑΣΜΟΣ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:\Users\lenovo\Desktop\Σχέδια\7 Urban Design\8a2dad1b9d85081652ed0e0d7ff03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348"/>
            <a:ext cx="4824536" cy="6817652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Σχέδια\9 Ελεύθερο Σχέδιο\e50282efab08d597bca241febe67e357.jpg"/>
          <p:cNvPicPr>
            <a:picLocks noChangeAspect="1" noChangeArrowheads="1"/>
          </p:cNvPicPr>
          <p:nvPr/>
        </p:nvPicPr>
        <p:blipFill>
          <a:blip r:embed="rId2" cstate="print"/>
          <a:srcRect t="4878"/>
          <a:stretch>
            <a:fillRect/>
          </a:stretch>
        </p:blipFill>
        <p:spPr bwMode="auto">
          <a:xfrm>
            <a:off x="1979712" y="332656"/>
            <a:ext cx="5112569" cy="6486415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lenovo\Desktop\Σχέδια\7 Urban Design\f536fa8067329f96ccb983c352a75d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0"/>
            <a:ext cx="3429000" cy="6858000"/>
          </a:xfrm>
          <a:prstGeom prst="rect">
            <a:avLst/>
          </a:prstGeom>
          <a:noFill/>
        </p:spPr>
      </p:pic>
      <p:pic>
        <p:nvPicPr>
          <p:cNvPr id="3" name="Picture 6" descr="C:\Users\lenovo\Desktop\Σχέδια\7 Urban Design\bb5b71d46784e72279ba08e568e9bd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2656"/>
            <a:ext cx="3001466" cy="6002932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lenovo\Desktop\Σχέδια\7 Urban Design\0264969c84318029d34436df9b643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135" y="291356"/>
            <a:ext cx="4303865" cy="6566644"/>
          </a:xfrm>
          <a:prstGeom prst="rect">
            <a:avLst/>
          </a:prstGeom>
          <a:noFill/>
        </p:spPr>
      </p:pic>
      <p:pic>
        <p:nvPicPr>
          <p:cNvPr id="4" name="Picture 3" descr="C:\Users\lenovo\Desktop\Σχέδια\7 Urban Design\7e2f1fd72e9e312b77410b9d2b935c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69972" cy="6093296"/>
          </a:xfrm>
          <a:prstGeom prst="rect">
            <a:avLst/>
          </a:prstGeom>
          <a:noFill/>
        </p:spPr>
      </p:pic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Σχέδια\7 Urban Design\MVRDV_SPACE-GROUP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81975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ΠΕΡΙΒΑΛΛΟΝΤΑΣ ΧΩΡΟΣ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lenovo\Desktop\Σχέδια\6 Landscape\4a7bca411e160b1fd5bcb12c10aa541d.jpg"/>
          <p:cNvPicPr>
            <a:picLocks noChangeAspect="1" noChangeArrowheads="1"/>
          </p:cNvPicPr>
          <p:nvPr/>
        </p:nvPicPr>
        <p:blipFill>
          <a:blip r:embed="rId2" cstate="print"/>
          <a:srcRect t="12015" b="3677"/>
          <a:stretch>
            <a:fillRect/>
          </a:stretch>
        </p:blipFill>
        <p:spPr bwMode="auto">
          <a:xfrm>
            <a:off x="1835696" y="305272"/>
            <a:ext cx="5372100" cy="6552728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lenovo\Desktop\Σχέδια\6 Landscape\5d54b441941ec5fb291253f70c9e4ce2.jpg"/>
          <p:cNvPicPr>
            <a:picLocks noChangeAspect="1" noChangeArrowheads="1"/>
          </p:cNvPicPr>
          <p:nvPr/>
        </p:nvPicPr>
        <p:blipFill>
          <a:blip r:embed="rId2" cstate="print"/>
          <a:srcRect l="6702" r="10193"/>
          <a:stretch>
            <a:fillRect/>
          </a:stretch>
        </p:blipFill>
        <p:spPr bwMode="auto">
          <a:xfrm>
            <a:off x="4679504" y="95250"/>
            <a:ext cx="4464496" cy="6762750"/>
          </a:xfrm>
          <a:prstGeom prst="rect">
            <a:avLst/>
          </a:prstGeom>
          <a:noFill/>
        </p:spPr>
      </p:pic>
      <p:pic>
        <p:nvPicPr>
          <p:cNvPr id="4" name="Picture 3" descr="C:\Users\lenovo\Desktop\Σχέδια\6 Landscape\9187852d5f2fd4fc230739071dad5b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55976" cy="6237713"/>
          </a:xfrm>
          <a:prstGeom prst="rect">
            <a:avLst/>
          </a:prstGeom>
          <a:noFill/>
        </p:spPr>
      </p:pic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lenovo\Desktop\Σχέδια\6 Landscape\575788f1f0008915df5d1f58bf43d7b1.jpg"/>
          <p:cNvPicPr>
            <a:picLocks noChangeAspect="1" noChangeArrowheads="1"/>
          </p:cNvPicPr>
          <p:nvPr/>
        </p:nvPicPr>
        <p:blipFill>
          <a:blip r:embed="rId2" cstate="print"/>
          <a:srcRect l="5106" t="412" r="4426" b="10704"/>
          <a:stretch>
            <a:fillRect/>
          </a:stretch>
        </p:blipFill>
        <p:spPr bwMode="auto">
          <a:xfrm>
            <a:off x="4427984" y="17240"/>
            <a:ext cx="4716016" cy="6840760"/>
          </a:xfrm>
          <a:prstGeom prst="rect">
            <a:avLst/>
          </a:prstGeom>
          <a:noFill/>
        </p:spPr>
      </p:pic>
      <p:pic>
        <p:nvPicPr>
          <p:cNvPr id="4" name="Picture 2" descr="C:\Users\lenovo\Desktop\Σχέδια\6 Landscape\9964bf13543b18807776e184b00acc38.jpg"/>
          <p:cNvPicPr>
            <a:picLocks noChangeAspect="1" noChangeArrowheads="1"/>
          </p:cNvPicPr>
          <p:nvPr/>
        </p:nvPicPr>
        <p:blipFill>
          <a:blip r:embed="rId3" cstate="print"/>
          <a:srcRect l="4951" r="7165"/>
          <a:stretch>
            <a:fillRect/>
          </a:stretch>
        </p:blipFill>
        <p:spPr bwMode="auto">
          <a:xfrm>
            <a:off x="0" y="332656"/>
            <a:ext cx="4283968" cy="6350000"/>
          </a:xfrm>
          <a:prstGeom prst="rect">
            <a:avLst/>
          </a:prstGeom>
          <a:noFill/>
        </p:spPr>
      </p:pic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lenovo\Desktop\Σχέδια\6 Landscape\b1457cfe6014c53abf71434ca7af6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62800" cy="53721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enovo\Desktop\Σχέδια\6 Landscape\6426be86616e44c4b000e6f976feea7e.jpg"/>
          <p:cNvPicPr>
            <a:picLocks noChangeAspect="1" noChangeArrowheads="1"/>
          </p:cNvPicPr>
          <p:nvPr/>
        </p:nvPicPr>
        <p:blipFill>
          <a:blip r:embed="rId2" cstate="print"/>
          <a:srcRect l="4837" r="5367"/>
          <a:stretch>
            <a:fillRect/>
          </a:stretch>
        </p:blipFill>
        <p:spPr bwMode="auto">
          <a:xfrm>
            <a:off x="0" y="620688"/>
            <a:ext cx="9144000" cy="5661248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lenovo\Desktop\Σχέδια\6 Landscape\25cddcde62fcbbaad5e00a609eeb9b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39952" cy="6858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novo\Desktop\Σχέδια\9 Ελεύθερο Σχέδιο\abe1f1009faab2576e326c9e6fa2a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448" y="0"/>
            <a:ext cx="4968552" cy="6844974"/>
          </a:xfrm>
          <a:prstGeom prst="rect">
            <a:avLst/>
          </a:prstGeom>
          <a:noFill/>
        </p:spPr>
      </p:pic>
      <p:pic>
        <p:nvPicPr>
          <p:cNvPr id="5122" name="Picture 2" descr="C:\Users\lenovo\Desktop\Σχέδια\9 Ελεύθερο Σχέδιο\590f34ccc4978630f8b510a69b173f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5228"/>
            <a:ext cx="4139952" cy="5214578"/>
          </a:xfrm>
          <a:prstGeom prst="rect">
            <a:avLst/>
          </a:prstGeom>
          <a:noFill/>
        </p:spPr>
      </p:pic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ΑΡΧΙΤΕΚΤΟΝΙΚΟ ΣΧΕΔΙΟ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ΚΑΤΟΨΕΙΣ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lenovo\Desktop\Σχέδια\1 Κατόψεις\11 93ab72c5dbcb4d80e0af5ff4b21daf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740089" cy="6858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enovo\Desktop\Σχέδια\1 Κατόψεις\2 5158bd83c822c5692b204dea79622e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840759" cy="6524354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lenovo\Desktop\Σχέδια\1 Κατόψεις\3 9808f9c802116abeb1db86acf56cf7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2797"/>
            <a:ext cx="4896544" cy="6512404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Σχέδια\1 Κατόψεις\3 αρχείο λήψης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0875" y="-249238"/>
            <a:ext cx="10445750" cy="7358063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Σχέδια\1 Κατόψεις\12 817ec19f38b308b3bbc13acb2a0e5a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00650" cy="6858000"/>
          </a:xfrm>
          <a:prstGeom prst="rect">
            <a:avLst/>
          </a:prstGeom>
          <a:noFill/>
        </p:spPr>
      </p:pic>
      <p:pic>
        <p:nvPicPr>
          <p:cNvPr id="2051" name="Picture 3" descr="C:\Users\lenovo\Desktop\Σχέδια\1 Κατόψεις\10 06b88913e36f41664458591bdf2d80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6205" y="0"/>
            <a:ext cx="3577795" cy="6597352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Σχέδια\1 Κατόψεις\9 c8c59a72e4aef5aa1ef3ddd66c40c6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519113"/>
            <a:ext cx="5372100" cy="5819775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enovo\Desktop\Σχέδια\1 Κατόψεις\8 75a806e246bd34009660fd0e4466ac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-9526"/>
            <a:ext cx="5372100" cy="6867526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Σχέδια\1 Κατόψεις\5 ed067727bc96f33b5acdcc9f739b9a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347864" cy="5762274"/>
          </a:xfrm>
          <a:prstGeom prst="rect">
            <a:avLst/>
          </a:prstGeom>
          <a:noFill/>
        </p:spPr>
      </p:pic>
      <p:pic>
        <p:nvPicPr>
          <p:cNvPr id="3075" name="Picture 3" descr="C:\Users\lenovo\Desktop\Σχέδια\1 Κατόψεις\7 d9e9e2d6d51912f8876cad971d65df07.jpg"/>
          <p:cNvPicPr>
            <a:picLocks noChangeAspect="1" noChangeArrowheads="1"/>
          </p:cNvPicPr>
          <p:nvPr/>
        </p:nvPicPr>
        <p:blipFill>
          <a:blip r:embed="rId3" cstate="print"/>
          <a:srcRect l="5362" t="3510" r="5511" b="3196"/>
          <a:stretch>
            <a:fillRect/>
          </a:stretch>
        </p:blipFill>
        <p:spPr bwMode="auto">
          <a:xfrm>
            <a:off x="4761638" y="0"/>
            <a:ext cx="4382362" cy="6669359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enovo\Desktop\Σχέδια\9 Ελεύθερο Σχέδιο\380c46adf3f8f4d43b9550241a21a0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853088" cy="6858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Σχέδια\1 Κατόψεις\6 9683a0ff997824b1fb05b18f9a7104fe.jpg"/>
          <p:cNvPicPr>
            <a:picLocks noChangeAspect="1" noChangeArrowheads="1"/>
          </p:cNvPicPr>
          <p:nvPr/>
        </p:nvPicPr>
        <p:blipFill>
          <a:blip r:embed="rId2" cstate="print"/>
          <a:srcRect l="2439" r="1220" b="3659"/>
          <a:stretch>
            <a:fillRect/>
          </a:stretch>
        </p:blipFill>
        <p:spPr bwMode="auto">
          <a:xfrm>
            <a:off x="0" y="1169368"/>
            <a:ext cx="5688632" cy="5688632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esktop\Σχέδια\1 Κατόψεις\13 56c2d38a1b552be70e02397953851e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592" y="0"/>
            <a:ext cx="3672408" cy="6674146"/>
          </a:xfrm>
          <a:prstGeom prst="rect">
            <a:avLst/>
          </a:prstGeom>
          <a:noFill/>
        </p:spPr>
      </p:pic>
      <p:pic>
        <p:nvPicPr>
          <p:cNvPr id="6147" name="Picture 3" descr="C:\Users\lenovo\Desktop\Σχέδια\1 Κατόψεις\15e68d862dfda6f1b7f718e3e0284e1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3960440" cy="5300700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ΤΟΜΕΣ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esktop\Σχέδια\2 Τομές\1 2cfc9aae15b7cc1e65ba0f8b747cd1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741713" cy="4950296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Desktop\Σχέδια\2 Τομές\3 903031c5764908712e6f72bae4bea3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114300"/>
            <a:ext cx="5372100" cy="6629400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enovo\Desktop\Σχέδια\2 Τομές\4 e5e4a849d87b7127e2d07844d65ecd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54000"/>
            <a:ext cx="6350000" cy="6350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Desktop\Σχέδια\2 Τομές\2 18f72f78b5273f00333144585d67b8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3995936" cy="5304552"/>
          </a:xfrm>
          <a:prstGeom prst="rect">
            <a:avLst/>
          </a:prstGeom>
          <a:noFill/>
        </p:spPr>
      </p:pic>
      <p:pic>
        <p:nvPicPr>
          <p:cNvPr id="9219" name="Picture 3" descr="C:\Users\lenovo\Desktop\Σχέδια\2 Τομές\3 811c5ab5aa8bcc53b6d8952e23a73f6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0887" y="0"/>
            <a:ext cx="4233113" cy="6597352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enovo\Desktop\Σχέδια\2 Τομές\5 17b5639d829cdc81e174832ac7d04e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9935"/>
            <a:ext cx="5638378" cy="6728065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enovo\Desktop\Σχέδια\2 Τομές\9 a7159bd9bb045252abea04bf8d694b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6984776" cy="5052817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enovo\Desktop\Σχέδια\2 Τομές\7 9e0e3758ffda78c18edf6a6a2b32b7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480720" cy="5722044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Σχέδια\9 Ελεύθερο Σχέδιο\a8fb5e281ecd7ad4aa5ec734d7bbdd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196804" cy="6714886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enovo\Desktop\Σχέδια\2 Τομές\6 2e9df80a79d1591619a7efefa153c3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8934129" cy="4530427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enovo\Desktop\Σχέδια\2 Τομές\10 2963688b068808551b3df5c7d22ea5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6048672" cy="6048672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enovo\Desktop\Σχέδια\2 Τομές\8 45e56aecc4cf37d622e438c526cd39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2" y="0"/>
            <a:ext cx="4798898" cy="6858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ΟΨΕΙΣ</a:t>
            </a:r>
            <a:endParaRPr lang="el-GR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enovo\Desktop\Σχέδια\3 Όψεις\10 4728ba7bf315e729d91c913939000b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3821796" cy="6858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lenovo\Desktop\Σχέδια\3 Όψεις\13 762be5a1a1f94b5e6c0399dffa19bbb4.jpg"/>
          <p:cNvPicPr>
            <a:picLocks noChangeAspect="1" noChangeArrowheads="1"/>
          </p:cNvPicPr>
          <p:nvPr/>
        </p:nvPicPr>
        <p:blipFill>
          <a:blip r:embed="rId2" cstate="print"/>
          <a:srcRect l="7227" r="13834"/>
          <a:stretch>
            <a:fillRect/>
          </a:stretch>
        </p:blipFill>
        <p:spPr bwMode="auto">
          <a:xfrm>
            <a:off x="0" y="0"/>
            <a:ext cx="4320480" cy="4105531"/>
          </a:xfrm>
          <a:prstGeom prst="rect">
            <a:avLst/>
          </a:prstGeom>
          <a:noFill/>
        </p:spPr>
      </p:pic>
      <p:pic>
        <p:nvPicPr>
          <p:cNvPr id="21507" name="Picture 3" descr="C:\Users\lenovo\Desktop\Σχέδια\3 Όψεις\11 αρχείο λήψης (2).jpg"/>
          <p:cNvPicPr>
            <a:picLocks noChangeAspect="1" noChangeArrowheads="1"/>
          </p:cNvPicPr>
          <p:nvPr/>
        </p:nvPicPr>
        <p:blipFill>
          <a:blip r:embed="rId3" cstate="print"/>
          <a:srcRect l="8164" t="8611"/>
          <a:stretch>
            <a:fillRect/>
          </a:stretch>
        </p:blipFill>
        <p:spPr bwMode="auto">
          <a:xfrm>
            <a:off x="4283968" y="4077072"/>
            <a:ext cx="4860032" cy="2780928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enovo\Desktop\Σχέδια\3 Όψεις\1 d81a84fec6500eb8ae550be888942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</p:spPr>
      </p:pic>
      <p:pic>
        <p:nvPicPr>
          <p:cNvPr id="3" name="Picture 2" descr="C:\Users\lenovo\Desktop\Σχέδια\3 Όψεις\2 d539a973bdc549cdfdc7a7245e05dc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3851920" cy="6597352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lenovo\Desktop\Σχέδια\3 Όψεις\7 8a016c70b8709ace1225a91bfc1db7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-19050"/>
            <a:ext cx="5362575" cy="6877050"/>
          </a:xfrm>
          <a:prstGeom prst="rect">
            <a:avLst/>
          </a:prstGeom>
          <a:noFill/>
        </p:spPr>
      </p:pic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enovo\Desktop\Σχέδια\3 Όψεις\9 f40cc91770da9d5ad2b5ed5fc8362d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427983" cy="6858000"/>
          </a:xfrm>
          <a:prstGeom prst="rect">
            <a:avLst/>
          </a:prstGeom>
          <a:noFill/>
        </p:spPr>
      </p:pic>
      <p:pic>
        <p:nvPicPr>
          <p:cNvPr id="3" name="Picture 2" descr="C:\Users\lenovo\Desktop\Σχέδια\3 Όψεις\8 31735af87558756c90035a7cc153fc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340768"/>
            <a:ext cx="3200400" cy="4452937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enovo\Desktop\Σχέδια\3 Όψεις\6 63e79991a93c50ed4b218fe949611e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"/>
            <a:ext cx="4314027" cy="6858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Σχέδια\9 Ελεύθερο Σχέδιο\771987ae195f2ff350ed298e9e683f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551997" cy="6858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lenovo\Desktop\Σχέδια\3 Όψεις\4 72909ad42b520d777c432cdd89e939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275" y="0"/>
            <a:ext cx="4914725" cy="6858000"/>
          </a:xfrm>
          <a:prstGeom prst="rect">
            <a:avLst/>
          </a:prstGeom>
          <a:noFill/>
        </p:spPr>
      </p:pic>
      <p:pic>
        <p:nvPicPr>
          <p:cNvPr id="19460" name="Picture 4" descr="C:\Users\lenovo\Desktop\Σχέδια\3 Όψεις\12 f4049b5df8f98fa47a64d58210251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3923928" cy="5800725"/>
          </a:xfrm>
          <a:prstGeom prst="rect">
            <a:avLst/>
          </a:prstGeom>
          <a:noFill/>
        </p:spPr>
      </p:pic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enovo\Desktop\Σχέδια\3 Όψεις\3 503d2d7bc3d51de43a5eac5487a031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7150100" cy="50546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lenovo\Desktop\Σχέδια\3 Όψεις\5 4495651dba4f923ef77dd0d22cc196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9772" y="548680"/>
            <a:ext cx="5164228" cy="5832648"/>
          </a:xfrm>
          <a:prstGeom prst="rect">
            <a:avLst/>
          </a:prstGeom>
          <a:noFill/>
        </p:spPr>
      </p:pic>
      <p:pic>
        <p:nvPicPr>
          <p:cNvPr id="4" name="Picture 2" descr="C:\Users\lenovo\Desktop\Σχέδια\3 Όψεις\13 be01df93a870281f6ead0c934f8bfa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3816424" cy="6355316"/>
          </a:xfrm>
          <a:prstGeom prst="rect">
            <a:avLst/>
          </a:prstGeom>
          <a:noFill/>
        </p:spPr>
      </p:pic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lenovo\Desktop\Σχέδια\3 Όψεις\14 5df6dc4d2b118436a2e4f90126b393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793308" cy="6700416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Κατασκευαστικα</a:t>
            </a:r>
            <a:r>
              <a:rPr lang="el-GR" dirty="0" smtClean="0"/>
              <a:t> </a:t>
            </a:r>
            <a:r>
              <a:rPr lang="el-GR" dirty="0" err="1" smtClean="0"/>
              <a:t>σχεδια</a:t>
            </a:r>
            <a:endParaRPr lang="el-GR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enovo\Desktop\Σχέδια\4 Κατασκευαστικα Σχέδια\5 e515eef3c5af95bb7beb5f9326521e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"/>
            <a:ext cx="6070426" cy="6858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lenovo\Desktop\Σχέδια\4 Κατασκευαστικα Σχέδια\8 130630_Moneo_Columbia_DET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286250" cy="6467475"/>
          </a:xfrm>
          <a:prstGeom prst="rect">
            <a:avLst/>
          </a:prstGeom>
          <a:noFill/>
        </p:spPr>
      </p:pic>
      <p:pic>
        <p:nvPicPr>
          <p:cNvPr id="24579" name="Picture 3" descr="C:\Users\lenovo\Desktop\Σχέδια\4 Κατασκευαστικα Σχέδια\9 4f1a27260fa6dfb3593d6eb3c79f44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467100" cy="6267450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lenovo\Desktop\Σχέδια\4 Κατασκευαστικα Σχέδια\6 cb002499852759f2eb3560e82ac54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72100" cy="5410200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enovo\Desktop\Σχέδια\4 Κατασκευαστικα Σχέδια\7 fe27f41ec19eb3a196e772cfd73103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0" y="1371600"/>
            <a:ext cx="6159500" cy="54864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lenovo\Desktop\Σχέδια\4 Κατασκευαστικα Σχέδια\2 eaf36896319fd7f743416cad4f39ca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57700" cy="3429000"/>
          </a:xfrm>
          <a:prstGeom prst="rect">
            <a:avLst/>
          </a:prstGeom>
          <a:noFill/>
        </p:spPr>
      </p:pic>
      <p:pic>
        <p:nvPicPr>
          <p:cNvPr id="26627" name="Picture 3" descr="C:\Users\lenovo\Desktop\Σχέδια\4 Κατασκευαστικα Σχέδια\1 fa3aeaec701606986799b57a7346ccd1.jpg"/>
          <p:cNvPicPr>
            <a:picLocks noChangeAspect="1" noChangeArrowheads="1"/>
          </p:cNvPicPr>
          <p:nvPr/>
        </p:nvPicPr>
        <p:blipFill>
          <a:blip r:embed="rId3" cstate="print"/>
          <a:srcRect l="10723" t="13867" r="10872" b="12146"/>
          <a:stretch>
            <a:fillRect/>
          </a:stretch>
        </p:blipFill>
        <p:spPr bwMode="auto">
          <a:xfrm>
            <a:off x="4932040" y="1241376"/>
            <a:ext cx="4211960" cy="5616624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esktop\Σχέδια\9 Ελεύθερο Σχέδιο\6fe64be70b8d0e8df5618ae174240f63.jpg"/>
          <p:cNvPicPr>
            <a:picLocks noChangeAspect="1" noChangeArrowheads="1"/>
          </p:cNvPicPr>
          <p:nvPr/>
        </p:nvPicPr>
        <p:blipFill>
          <a:blip r:embed="rId2" cstate="print"/>
          <a:srcRect t="13932" b="12503"/>
          <a:stretch>
            <a:fillRect/>
          </a:stretch>
        </p:blipFill>
        <p:spPr bwMode="auto">
          <a:xfrm>
            <a:off x="0" y="0"/>
            <a:ext cx="6475991" cy="3573016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491880" y="0"/>
            <a:ext cx="2895600" cy="365125"/>
          </a:xfrm>
        </p:spPr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lenovo\Desktop\Σχέδια\4 Κατασκευαστικα Σχέδια\3 0f401e4f555ceff79a0600bba8414e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5162550" cy="6181725"/>
          </a:xfrm>
          <a:prstGeom prst="rect">
            <a:avLst/>
          </a:prstGeom>
          <a:noFill/>
        </p:spPr>
      </p:pic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enovo\Desktop\Σχέδια\4 Κατασκευαστικα Σχέδια\4 1f4f49216b769abeb6bc77be8cf99c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057947" cy="6858000"/>
          </a:xfrm>
          <a:prstGeom prst="rect">
            <a:avLst/>
          </a:prstGeom>
          <a:noFill/>
        </p:spPr>
      </p:pic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ΠΑΙΧΝΙΔΙ</a:t>
            </a:r>
            <a:r>
              <a:rPr lang="en-US" dirty="0" smtClean="0"/>
              <a:t>A</a:t>
            </a:r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971600" y="2420888"/>
            <a:ext cx="7416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2"/>
              </a:rPr>
              <a:t>https://learningapps.org/watch?v=ptbgvnksj20</a:t>
            </a:r>
            <a:endParaRPr lang="el-GR" sz="2800" dirty="0"/>
          </a:p>
        </p:txBody>
      </p:sp>
      <p:sp>
        <p:nvSpPr>
          <p:cNvPr id="5" name="4 - Ορθογώνιο"/>
          <p:cNvSpPr/>
          <p:nvPr/>
        </p:nvSpPr>
        <p:spPr>
          <a:xfrm>
            <a:off x="971600" y="3284984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3"/>
              </a:rPr>
              <a:t>https://learningapps.org/watch?v=p7fhuwb3k20</a:t>
            </a:r>
            <a:endParaRPr lang="el-GR" sz="2800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ΠΑΙΧΝΙΔΙ Α ΤΑΞΗ ΟΜΑΔΙΚΟ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 algn="just">
              <a:buNone/>
            </a:pPr>
            <a:r>
              <a:rPr lang="en-US" dirty="0" smtClean="0">
                <a:hlinkClick r:id="rId2"/>
              </a:rPr>
              <a:t>https://kahoot.it/challenge/e7a34f6a-be02-455f-bdec-623fa7d0d30b_1607675550861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ΣΚΑΜΝΑΚΗ ΜΑΡΙΑ- ΨΑΡΡΑ ΝΙΚΟΛΙΑ ΠΕ81</a:t>
            </a:r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448</Words>
  <Application>Microsoft Office PowerPoint</Application>
  <PresentationFormat>Προβολή στην οθόνη (4:3)</PresentationFormat>
  <Paragraphs>104</Paragraphs>
  <Slides>93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93</vt:i4>
      </vt:variant>
    </vt:vector>
  </HeadingPairs>
  <TitlesOfParts>
    <vt:vector size="94" baseType="lpstr">
      <vt:lpstr>Θέμα του Office</vt:lpstr>
      <vt:lpstr>ΜΟΡΦΕΣ ΣΧΕΔΙΩΝ</vt:lpstr>
      <vt:lpstr>ΕΛΕΥΘΕΡΟ ΣΧΕΔΙΟ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ΕΣΩΤΕΡΙΚΟΣ ΣΧΕΔΙΑΣΜΟΣ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ΒΙΟΜΗΧΑΝΙΚΟΣ ΣΧΕΔΙΑΣΜΟΣ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ΠΑΙΧΝΙΔΙΑ</vt:lpstr>
      <vt:lpstr>ΜΗΧΑΝΟΛΟΓΙΚΟ ΣΧΕΔΙΟ</vt:lpstr>
      <vt:lpstr>Διαφάνεια 35</vt:lpstr>
      <vt:lpstr>Διαφάνεια 36</vt:lpstr>
      <vt:lpstr>Διαφάνεια 37</vt:lpstr>
      <vt:lpstr>ΑΣΤΙΚΟΣ ΣΧΕΔΙΑΣΜΟΣ</vt:lpstr>
      <vt:lpstr>Διαφάνεια 39</vt:lpstr>
      <vt:lpstr>Διαφάνεια 40</vt:lpstr>
      <vt:lpstr>Διαφάνεια 41</vt:lpstr>
      <vt:lpstr>Διαφάνεια 42</vt:lpstr>
      <vt:lpstr>ΠΕΡΙΒΑΛΛΟΝΤΑΣ ΧΩΡΟΣ 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ΑΡΧΙΤΕΚΤΟΝΙΚΟ ΣΧΕΔΙΟ</vt:lpstr>
      <vt:lpstr>ΚΑΤΟΨΕΙΣ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  <vt:lpstr>Διαφάνεια 60</vt:lpstr>
      <vt:lpstr>Διαφάνεια 61</vt:lpstr>
      <vt:lpstr>ΤΟΜΕΣ</vt:lpstr>
      <vt:lpstr>Διαφάνεια 63</vt:lpstr>
      <vt:lpstr>Διαφάνεια 64</vt:lpstr>
      <vt:lpstr>Διαφάνεια 65</vt:lpstr>
      <vt:lpstr>Διαφάνεια 66</vt:lpstr>
      <vt:lpstr>Διαφάνεια 67</vt:lpstr>
      <vt:lpstr>Διαφάνεια 68</vt:lpstr>
      <vt:lpstr>Διαφάνεια 69</vt:lpstr>
      <vt:lpstr>Διαφάνεια 70</vt:lpstr>
      <vt:lpstr>Διαφάνεια 71</vt:lpstr>
      <vt:lpstr>Διαφάνεια 72</vt:lpstr>
      <vt:lpstr>ΟΨΕΙΣ</vt:lpstr>
      <vt:lpstr>Διαφάνεια 74</vt:lpstr>
      <vt:lpstr>Διαφάνεια 75</vt:lpstr>
      <vt:lpstr>Διαφάνεια 76</vt:lpstr>
      <vt:lpstr>Διαφάνεια 77</vt:lpstr>
      <vt:lpstr>Διαφάνεια 78</vt:lpstr>
      <vt:lpstr>Διαφάνεια 79</vt:lpstr>
      <vt:lpstr>Διαφάνεια 80</vt:lpstr>
      <vt:lpstr>Διαφάνεια 81</vt:lpstr>
      <vt:lpstr>Διαφάνεια 82</vt:lpstr>
      <vt:lpstr>Διαφάνεια 83</vt:lpstr>
      <vt:lpstr>Κατασκευαστικα σχεδια</vt:lpstr>
      <vt:lpstr>Διαφάνεια 85</vt:lpstr>
      <vt:lpstr>Διαφάνεια 86</vt:lpstr>
      <vt:lpstr>Διαφάνεια 87</vt:lpstr>
      <vt:lpstr>Διαφάνεια 88</vt:lpstr>
      <vt:lpstr>Διαφάνεια 89</vt:lpstr>
      <vt:lpstr>Διαφάνεια 90</vt:lpstr>
      <vt:lpstr>Διαφάνεια 91</vt:lpstr>
      <vt:lpstr>ΠΑΙΧΝΙΔΙA</vt:lpstr>
      <vt:lpstr>ΠΑΙΧΝΙΔΙ Α ΤΑΞΗ ΟΜΑΔΙΚΟ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lenovo</dc:creator>
  <cp:lastModifiedBy>lenovo</cp:lastModifiedBy>
  <cp:revision>60</cp:revision>
  <dcterms:created xsi:type="dcterms:W3CDTF">2020-11-24T07:24:24Z</dcterms:created>
  <dcterms:modified xsi:type="dcterms:W3CDTF">2020-12-16T20:22:01Z</dcterms:modified>
</cp:coreProperties>
</file>