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0" r:id="rId4"/>
    <p:sldId id="258" r:id="rId5"/>
    <p:sldId id="259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81C30-4881-44DC-8602-2DDCEC880AFB}" type="datetimeFigureOut">
              <a:rPr lang="el-GR" smtClean="0"/>
              <a:t>3/10/2016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6DE577-4B10-4EA6-9C44-70D8CE181881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B4987F-1F64-4885-8C82-3A5A31FA8B31}" type="datetimeFigureOut">
              <a:rPr lang="el-GR" smtClean="0"/>
              <a:t>3/10/2016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4F052D-A0A0-4982-AB15-3A0F5F95346E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F052D-A0A0-4982-AB15-3A0F5F95346E}" type="slidenum">
              <a:rPr lang="el-GR" smtClean="0"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F052D-A0A0-4982-AB15-3A0F5F95346E}" type="slidenum">
              <a:rPr lang="el-GR" smtClean="0"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4F052D-A0A0-4982-AB15-3A0F5F95346E}" type="slidenum">
              <a:rPr lang="el-GR" smtClean="0"/>
              <a:t>3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 τρίγωνο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grpSp>
        <p:nvGrpSpPr>
          <p:cNvPr id="2" name="1 - Ομάδα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- Ελεύθερη σχεδίαση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- Ελεύθερη σχεδίαση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- Ελεύθερη σχεδίαση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- Ευθεία γραμμή σύνδεσης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63E3EA3-B53B-4A2E-AB6C-09840573D398}" type="datetimeFigureOut">
              <a:rPr lang="el-GR" smtClean="0"/>
              <a:pPr/>
              <a:t>3/10/2016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30CF074-EA83-4E2D-B76D-507F475B9B3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E3EA3-B53B-4A2E-AB6C-09840573D398}" type="datetimeFigureOut">
              <a:rPr lang="el-GR" smtClean="0"/>
              <a:pPr/>
              <a:t>3/10/2016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CF074-EA83-4E2D-B76D-507F475B9B3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E3EA3-B53B-4A2E-AB6C-09840573D398}" type="datetimeFigureOut">
              <a:rPr lang="el-GR" smtClean="0"/>
              <a:pPr/>
              <a:t>3/10/2016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CF074-EA83-4E2D-B76D-507F475B9B3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E3EA3-B53B-4A2E-AB6C-09840573D398}" type="datetimeFigureOut">
              <a:rPr lang="el-GR" smtClean="0"/>
              <a:pPr/>
              <a:t>3/10/2016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CF074-EA83-4E2D-B76D-507F475B9B3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E3EA3-B53B-4A2E-AB6C-09840573D398}" type="datetimeFigureOut">
              <a:rPr lang="el-GR" smtClean="0"/>
              <a:pPr/>
              <a:t>3/10/2016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CF074-EA83-4E2D-B76D-507F475B9B3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- Διάσημα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E3EA3-B53B-4A2E-AB6C-09840573D398}" type="datetimeFigureOut">
              <a:rPr lang="el-GR" smtClean="0"/>
              <a:pPr/>
              <a:t>3/10/2016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CF074-EA83-4E2D-B76D-507F475B9B3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E3EA3-B53B-4A2E-AB6C-09840573D398}" type="datetimeFigureOut">
              <a:rPr lang="el-GR" smtClean="0"/>
              <a:pPr/>
              <a:t>3/10/2016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CF074-EA83-4E2D-B76D-507F475B9B3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E3EA3-B53B-4A2E-AB6C-09840573D398}" type="datetimeFigureOut">
              <a:rPr lang="el-GR" smtClean="0"/>
              <a:pPr/>
              <a:t>3/10/2016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CF074-EA83-4E2D-B76D-507F475B9B3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6" name="5 - Τίτλος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3E3EA3-B53B-4A2E-AB6C-09840573D398}" type="datetimeFigureOut">
              <a:rPr lang="el-GR" smtClean="0"/>
              <a:pPr/>
              <a:t>3/10/2016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CF074-EA83-4E2D-B76D-507F475B9B3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63E3EA3-B53B-4A2E-AB6C-09840573D398}" type="datetimeFigureOut">
              <a:rPr lang="el-GR" smtClean="0"/>
              <a:pPr/>
              <a:t>3/10/2016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0CF074-EA83-4E2D-B76D-507F475B9B3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63E3EA3-B53B-4A2E-AB6C-09840573D398}" type="datetimeFigureOut">
              <a:rPr lang="el-GR" smtClean="0"/>
              <a:pPr/>
              <a:t>3/10/2016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30CF074-EA83-4E2D-B76D-507F475B9B3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- Διάσημα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- Διάσημα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- Ελεύθερη σχεδίαση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- Ελεύθερη σχεδίαση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- Ορθογώνιο τρίγωνο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- Ευθεία γραμμή σύνδεσης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63E3EA3-B53B-4A2E-AB6C-09840573D398}" type="datetimeFigureOut">
              <a:rPr lang="el-GR" smtClean="0"/>
              <a:pPr/>
              <a:t>3/10/2016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30CF074-EA83-4E2D-B76D-507F475B9B3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95536" y="836712"/>
            <a:ext cx="7772400" cy="2448272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/>
              <a:t/>
            </a:r>
            <a:br>
              <a:rPr lang="el-GR" dirty="0"/>
            </a:br>
            <a:r>
              <a:rPr lang="el-GR" dirty="0"/>
              <a:t> </a:t>
            </a:r>
            <a:r>
              <a:rPr lang="el-GR" b="1" dirty="0"/>
              <a:t>ΔΙΚΤΥΑ ΥΠΟΛΟΓΙΣΤΩΝ </a:t>
            </a:r>
            <a:br>
              <a:rPr lang="el-GR" b="1" dirty="0"/>
            </a:br>
            <a:r>
              <a:rPr lang="el-GR" b="1" dirty="0"/>
              <a:t>Γ΄ Τάξη ΤΟΜΕΑΣ ΠΛΗΡΟΦΟΡΙΚΗΣ ΕΠΑ.Λ.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l-GR" b="1" i="1" dirty="0" err="1" smtClean="0">
                <a:latin typeface="Arial" pitchFamily="34" charset="0"/>
                <a:cs typeface="Arial" pitchFamily="34" charset="0"/>
              </a:rPr>
              <a:t>Μουρατίδης</a:t>
            </a:r>
            <a:r>
              <a:rPr lang="el-GR" b="1" i="1" dirty="0" smtClean="0">
                <a:latin typeface="Arial" pitchFamily="34" charset="0"/>
                <a:cs typeface="Arial" pitchFamily="34" charset="0"/>
              </a:rPr>
              <a:t> Φώτης</a:t>
            </a:r>
          </a:p>
          <a:p>
            <a:pPr algn="ctr"/>
            <a:r>
              <a:rPr lang="el-GR" b="1" i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l-GR" b="1" i="1" baseline="30000" dirty="0" smtClean="0">
                <a:latin typeface="Arial" pitchFamily="34" charset="0"/>
                <a:cs typeface="Arial" pitchFamily="34" charset="0"/>
              </a:rPr>
              <a:t>ο</a:t>
            </a:r>
            <a:r>
              <a:rPr lang="el-GR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l-GR" b="1" i="1" dirty="0" smtClean="0">
                <a:latin typeface="Arial" pitchFamily="34" charset="0"/>
                <a:cs typeface="Arial" pitchFamily="34" charset="0"/>
              </a:rPr>
              <a:t>ΕΠΑΛ- ΕΚ </a:t>
            </a:r>
            <a:r>
              <a:rPr lang="el-GR" b="1" i="1" dirty="0" smtClean="0">
                <a:latin typeface="Arial" pitchFamily="34" charset="0"/>
                <a:cs typeface="Arial" pitchFamily="34" charset="0"/>
              </a:rPr>
              <a:t>ΡΕΘΥΜΝΟΥ</a:t>
            </a:r>
            <a:endParaRPr lang="el-GR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908720"/>
            <a:ext cx="6627563" cy="5605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- Ορθογώνιο"/>
          <p:cNvSpPr/>
          <p:nvPr/>
        </p:nvSpPr>
        <p:spPr>
          <a:xfrm>
            <a:off x="251520" y="18864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>
                <a:latin typeface="Arial" pitchFamily="34" charset="0"/>
                <a:cs typeface="Arial" pitchFamily="34" charset="0"/>
              </a:rPr>
              <a:t>Κεφάλαιο 1ο </a:t>
            </a:r>
          </a:p>
          <a:p>
            <a:r>
              <a:rPr lang="el-GR" b="1" dirty="0">
                <a:latin typeface="Arial" pitchFamily="34" charset="0"/>
                <a:cs typeface="Arial" pitchFamily="34" charset="0"/>
              </a:rPr>
              <a:t>ΒΑΣΙΚΕΣ ΕΝΝΟΙΕΣ ΑΡΧΙΤΕΚΤΟΝΙΚΗΣ ΚΑΙ ΔΙΑΣΥΝΔΕΣΗΣ ΔΙΚΤΥΩΝ </a:t>
            </a:r>
            <a:endParaRPr lang="el-G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- Ορθογώνιο"/>
          <p:cNvSpPr/>
          <p:nvPr/>
        </p:nvSpPr>
        <p:spPr>
          <a:xfrm>
            <a:off x="251520" y="692696"/>
            <a:ext cx="43765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dirty="0"/>
              <a:t>1.2.2 Το μοντέλο δικτύωσης TCP/IP 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88640"/>
            <a:ext cx="8064895" cy="627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32656"/>
            <a:ext cx="6155005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2538" y="614363"/>
            <a:ext cx="6638925" cy="562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1.3 Ενθυλάκωση</a:t>
            </a:r>
            <a:endParaRPr lang="el-G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268760"/>
            <a:ext cx="7704856" cy="513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95536" y="1196752"/>
            <a:ext cx="8517632" cy="5112568"/>
          </a:xfrm>
        </p:spPr>
        <p:txBody>
          <a:bodyPr>
            <a:normAutofit fontScale="85000" lnSpcReduction="20000"/>
          </a:bodyPr>
          <a:lstStyle/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Κάθε επίπεδο προσθέτει μπροστά τη δική του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επικεφαλίδα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r>
              <a:rPr lang="el-GR" sz="2400" dirty="0" smtClean="0">
                <a:latin typeface="Arial" pitchFamily="34" charset="0"/>
                <a:cs typeface="Arial" pitchFamily="34" charset="0"/>
              </a:rPr>
              <a:t>   (</a:t>
            </a:r>
            <a:r>
              <a:rPr lang="el-GR" sz="2400" b="1" dirty="0" smtClean="0">
                <a:latin typeface="Arial" pitchFamily="34" charset="0"/>
                <a:cs typeface="Arial" pitchFamily="34" charset="0"/>
              </a:rPr>
              <a:t>διευθύνσεις, χαρακτήρες ελέγχου σφαλμάτων ή άλλοι χαρακτήρες ελέγχου και συγχρονισμού.) </a:t>
            </a:r>
          </a:p>
          <a:p>
            <a:pPr>
              <a:buNone/>
            </a:pPr>
            <a:endParaRPr lang="el-G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Η προσθήκη των πληροφοριών ελέγχου στα δεδομένα ονομάζεται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ενθυλάκωση (</a:t>
            </a:r>
            <a:r>
              <a:rPr lang="el-GR" b="1" dirty="0" err="1" smtClean="0">
                <a:latin typeface="Arial" pitchFamily="34" charset="0"/>
                <a:cs typeface="Arial" pitchFamily="34" charset="0"/>
              </a:rPr>
              <a:t>encapsulation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). </a:t>
            </a:r>
          </a:p>
          <a:p>
            <a:endParaRPr lang="el-GR" b="1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Ορισμένα επίπεδα προσθέτουν πληροφορίες και στο τέλος των δεδομένων (όπως το 2ο επίπεδο του OSI) με σκοπό να εξασφαλιστεί η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αναγνώριση σφαλμάτων 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κατά τη μετάδοση στο φυσικό μέσο. </a:t>
            </a:r>
          </a:p>
          <a:p>
            <a:endParaRPr lang="el-GR" dirty="0" smtClean="0">
              <a:latin typeface="Arial" pitchFamily="34" charset="0"/>
              <a:cs typeface="Arial" pitchFamily="34" charset="0"/>
            </a:endParaRPr>
          </a:p>
          <a:p>
            <a:r>
              <a:rPr lang="el-GR" dirty="0" smtClean="0">
                <a:latin typeface="Arial" pitchFamily="34" charset="0"/>
                <a:cs typeface="Arial" pitchFamily="34" charset="0"/>
              </a:rPr>
              <a:t>Κατά τη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λήψη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των δεδομένων συμβαίνει η αντίστροφη διαδικασία. Κάθε επίπεδο, </a:t>
            </a:r>
            <a:r>
              <a:rPr lang="el-GR" b="1" dirty="0" smtClean="0">
                <a:latin typeface="Arial" pitchFamily="34" charset="0"/>
                <a:cs typeface="Arial" pitchFamily="34" charset="0"/>
              </a:rPr>
              <a:t>αφαιρεί</a:t>
            </a:r>
            <a:r>
              <a:rPr lang="el-GR" dirty="0" smtClean="0">
                <a:latin typeface="Arial" pitchFamily="34" charset="0"/>
                <a:cs typeface="Arial" pitchFamily="34" charset="0"/>
              </a:rPr>
              <a:t> τις πληροφορίες ελέγχου που αφορούν το ίδιο και προωθεί τα δεδομένα στο ανώτερό του.  </a:t>
            </a:r>
          </a:p>
          <a:p>
            <a:endParaRPr lang="el-G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el-GR" dirty="0" smtClean="0"/>
              <a:t>Ενθυλάκωση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332656"/>
            <a:ext cx="4949176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Συγκέντρωση">
  <a:themeElements>
    <a:clrScheme name="Συγκέντρωση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Συγκέντρωση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Συγκέντρωση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94</TotalTime>
  <Words>120</Words>
  <Application>Microsoft Office PowerPoint</Application>
  <PresentationFormat>Προβολή στην οθόνη (4:3)</PresentationFormat>
  <Paragraphs>19</Paragraphs>
  <Slides>8</Slides>
  <Notes>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Συγκέντρωση</vt:lpstr>
      <vt:lpstr>  ΔΙΚΤΥΑ ΥΠΟΛΟΓΙΣΤΩΝ  Γ΄ Τάξη ΤΟΜΕΑΣ ΠΛΗΡΟΦΟΡΙΚΗΣ ΕΠΑ.Λ. </vt:lpstr>
      <vt:lpstr>Διαφάνεια 2</vt:lpstr>
      <vt:lpstr>Διαφάνεια 3</vt:lpstr>
      <vt:lpstr>Διαφάνεια 4</vt:lpstr>
      <vt:lpstr>Διαφάνεια 5</vt:lpstr>
      <vt:lpstr>1.3 Ενθυλάκωση</vt:lpstr>
      <vt:lpstr>Ενθυλάκωση</vt:lpstr>
      <vt:lpstr>Διαφάνεια 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ΔΙΚΤΥΑ ΥΠΟΛΟΓΙΣΤΩΝ  Γ΄ Τάξη ΤΟΜΕΑΣ ΠΛΗΡΟΦΟΡΙΚΗΣ ΕΠΑ.Λ.</dc:title>
  <dc:creator>FOTIS</dc:creator>
  <cp:lastModifiedBy>FOTIS</cp:lastModifiedBy>
  <cp:revision>16</cp:revision>
  <dcterms:created xsi:type="dcterms:W3CDTF">2016-10-03T13:11:49Z</dcterms:created>
  <dcterms:modified xsi:type="dcterms:W3CDTF">2016-10-03T20:09:09Z</dcterms:modified>
</cp:coreProperties>
</file>