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lologikos-istotopos.gr/2017/11/30/enotita%207-i-techni-mia-glossa-gia-olous-se-oles-tis-epoch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7200" dirty="0" smtClean="0"/>
              <a:t>ΤΕΧΝΗ</a:t>
            </a:r>
            <a:endParaRPr lang="el-GR" sz="7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Μια γλώσσα για όλους σε όλες τις εποχές</a:t>
            </a:r>
            <a:endParaRPr lang="el-GR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ΚΑΛΟ ΔΙΑΒΑΣΜΑ</a:t>
            </a:r>
            <a:endParaRPr lang="el-GR" dirty="0"/>
          </a:p>
        </p:txBody>
      </p:sp>
      <p:pic>
        <p:nvPicPr>
          <p:cNvPr id="4" name="Picture 2" descr="Διάβασμα: 10 κόλπα που πραγματικά &quot;πιάνουν&quot; - BORO από την ΑΝΝΑ ..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7364" y="1935163"/>
            <a:ext cx="5289272" cy="43894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dirty="0" smtClean="0"/>
          </a:p>
          <a:p>
            <a:pPr algn="ctr"/>
            <a:endParaRPr lang="el-GR" dirty="0" smtClean="0"/>
          </a:p>
          <a:p>
            <a:pPr algn="ctr"/>
            <a:endParaRPr lang="el-GR" dirty="0" smtClean="0"/>
          </a:p>
          <a:p>
            <a:pPr algn="ctr">
              <a:buNone/>
            </a:pPr>
            <a:r>
              <a:rPr lang="el-GR" sz="3600" b="1" dirty="0" smtClean="0"/>
              <a:t>ΚΑΛΑΜΠΟΥΝΙΑ ΑΣΠΑΣΙΑ ΠΕ 02 ΕΑΕ</a:t>
            </a:r>
            <a:endParaRPr lang="el-G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Η τέχνη και η σημασία της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Προσφέρει αισθητική απόλαυση.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Κάνει τη ζωή πιο ανθρώπινη, πιο ευχάριστη, με ποικιλία.</a:t>
            </a:r>
          </a:p>
          <a:p>
            <a:endParaRPr lang="el-GR" dirty="0" smtClean="0"/>
          </a:p>
          <a:p>
            <a:r>
              <a:rPr lang="el-GR" dirty="0" smtClean="0"/>
              <a:t>Μας ψυχαγωγεί.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Η τέχνη και η σημασία της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Βοηθά τον άνθρωπο να κατανοήσει την πραγματικότητα: </a:t>
            </a:r>
          </a:p>
          <a:p>
            <a:pPr algn="just">
              <a:lnSpc>
                <a:spcPct val="150000"/>
              </a:lnSpc>
              <a:buNone/>
            </a:pPr>
            <a:r>
              <a:rPr lang="el-GR" dirty="0" smtClean="0"/>
              <a:t>    Μέσα από την τέχνη προβάλλονται τα πλεονεκτήματα και τα μειονεκτήματα των ανθρώπων (π.χ. μέσα από ένα λογοτεχνικό βιβλίο, ή μια ταινία στον </a:t>
            </a:r>
            <a:r>
              <a:rPr lang="el-GR" dirty="0" smtClean="0"/>
              <a:t>κινηματογράφ0).</a:t>
            </a:r>
            <a:endParaRPr lang="el-GR" dirty="0" smtClean="0"/>
          </a:p>
          <a:p>
            <a:pPr algn="just">
              <a:lnSpc>
                <a:spcPct val="150000"/>
              </a:lnSpc>
              <a:buNone/>
            </a:pPr>
            <a:endParaRPr lang="el-GR" dirty="0" smtClean="0"/>
          </a:p>
          <a:p>
            <a:pPr algn="just">
              <a:lnSpc>
                <a:spcPct val="150000"/>
              </a:lnSpc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Η τέχνη και η σημασία της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l-GR" dirty="0" smtClean="0"/>
              <a:t>Καλλιεργεί το πνεύμα του ανθρώπου μέσα από αξίες στάσεις, πρότυπα  και συμπεριφορές που προβάλλει.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Δυναμώνει ψυχικά και πνευματικά τον άνθρωπο.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Καλλιεργεί την ομαδικότητα, τη συνεργασία και αλληλεγγύη.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Καλλιεργεί το σεβασμό στη διαφορετικότητα</a:t>
            </a:r>
          </a:p>
          <a:p>
            <a:pPr algn="just">
              <a:lnSpc>
                <a:spcPct val="150000"/>
              </a:lnSpc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Η τέχνη και η σημασία της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l-GR" dirty="0" smtClean="0"/>
              <a:t>Καλλιεργεί την καλαισθησία.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Ασκεί κριτική σε πολιτικά πρόσωπα κοινωνικές και πολιτικές καταστάσεις.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Γίνεται «όπλο» στα χέρια των ανθρώπων για να καταδικάσουν, να σατιρίσουν, να αφυπνίσουν συνειδήσεις.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Με ποιο τρόπο μπορεί η εκπαίδευση να φέρει τους μαθητές πιο κοντά στην τέχνη;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l-GR" dirty="0" smtClean="0"/>
              <a:t>Με μαθήματα εικαστικών.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Με επισκέψεις σε μουσεία, εκθέσεις ζωγραφικής, μνημεία.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Με παρακολούθηση θεατρικών παραστάσεων ή προβολών στον κινηματογράφο</a:t>
            </a:r>
            <a:r>
              <a:rPr lang="en-US" dirty="0" smtClean="0"/>
              <a:t>.</a:t>
            </a:r>
            <a:endParaRPr lang="el-GR" dirty="0" smtClean="0"/>
          </a:p>
          <a:p>
            <a:pPr algn="just">
              <a:lnSpc>
                <a:spcPct val="150000"/>
              </a:lnSpc>
            </a:pPr>
            <a:r>
              <a:rPr lang="el-GR" dirty="0" smtClean="0"/>
              <a:t>Με τακτικές προβολές σχετικών ταινιών/ντοκιμαντέρ σχετικά με την τέχνη και συζητήσεις στη συνέχεια.</a:t>
            </a:r>
            <a:r>
              <a:rPr lang="en-US" dirty="0" smtClean="0"/>
              <a:t> </a:t>
            </a:r>
          </a:p>
          <a:p>
            <a:pPr algn="just">
              <a:lnSpc>
                <a:spcPct val="150000"/>
              </a:lnSpc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Με ποιο τρόπο μπορεί η εκπαίδευση να φέρει τους μαθητές πιο κοντά στην τέχνη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καλλιτεχνικούς διαγωνισμούς, όπως το πρόγραμμα για τη δημιουργία μαθητικών κινηματογραφικών ταινιών «Με μια κάμερα στο χέρι».</a:t>
            </a:r>
          </a:p>
          <a:p>
            <a:r>
              <a:rPr lang="el-GR" dirty="0" smtClean="0"/>
              <a:t>Με </a:t>
            </a:r>
            <a:r>
              <a:rPr lang="el-GR" smtClean="0"/>
              <a:t>οργάνωση </a:t>
            </a:r>
            <a:r>
              <a:rPr lang="el-GR" smtClean="0"/>
              <a:t>ολ</a:t>
            </a:r>
            <a:r>
              <a:rPr lang="el-GR" smtClean="0"/>
              <a:t>ι</a:t>
            </a:r>
            <a:r>
              <a:rPr lang="el-GR" smtClean="0"/>
              <a:t>γοήμερων </a:t>
            </a:r>
            <a:r>
              <a:rPr lang="el-GR" dirty="0" smtClean="0"/>
              <a:t>σχολικών εκδρομών που να συνδυάζουν την αναψυχή με την επίσκεψη σε σημαντικούς από πολιτιστική άποψη χώρους (π.χ. Κνωσός).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Με ποιο τρόπο μπορεί η εκπαίδευση να φέρει τους μαθητές πιο κοντά στην τέχνη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l-GR" u="sng" dirty="0" smtClean="0"/>
              <a:t>Με </a:t>
            </a:r>
            <a:r>
              <a:rPr lang="el-GR" u="sng" dirty="0" err="1" smtClean="0"/>
              <a:t>διαθεματική</a:t>
            </a:r>
            <a:r>
              <a:rPr lang="el-GR" u="sng" dirty="0" smtClean="0"/>
              <a:t> διδασκαλία: </a:t>
            </a:r>
            <a:r>
              <a:rPr lang="el-GR" dirty="0" smtClean="0"/>
              <a:t>μελέτη των μνημείων μέσα από πολλά μαθήματα (π.χ. ιστορία, γεωγραφία, χημεία, κλπ.).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l-GR" b="1" dirty="0" smtClean="0"/>
              <a:t>Πηγή: </a:t>
            </a:r>
          </a:p>
          <a:p>
            <a:pPr algn="just">
              <a:lnSpc>
                <a:spcPct val="150000"/>
              </a:lnSpc>
              <a:buNone/>
            </a:pPr>
            <a:r>
              <a:rPr lang="en-GB" dirty="0" smtClean="0">
                <a:hlinkClick r:id="rId2"/>
              </a:rPr>
              <a:t>https://www.filologikos-istotopos.gr/2017/11/30/enotita</a:t>
            </a:r>
            <a:r>
              <a:rPr lang="el-GR" dirty="0" smtClean="0">
                <a:hlinkClick r:id="rId2"/>
              </a:rPr>
              <a:t> </a:t>
            </a:r>
            <a:r>
              <a:rPr lang="en-GB" dirty="0" smtClean="0">
                <a:hlinkClick r:id="rId2"/>
              </a:rPr>
              <a:t>7-i-techni-mia-glossa-gia-olous-se-oles-tis-epoches/</a:t>
            </a:r>
            <a:endParaRPr lang="el-GR" dirty="0" smtClean="0"/>
          </a:p>
          <a:p>
            <a:pPr algn="just">
              <a:lnSpc>
                <a:spcPct val="150000"/>
              </a:lnSpc>
              <a:buNone/>
            </a:pP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319</Words>
  <Application>Microsoft Office PowerPoint</Application>
  <PresentationFormat>Προβολή στην οθόνη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Ροή</vt:lpstr>
      <vt:lpstr>ΤΕΧΝΗ</vt:lpstr>
      <vt:lpstr>Η τέχνη και η σημασία της</vt:lpstr>
      <vt:lpstr>Η τέχνη και η σημασία της</vt:lpstr>
      <vt:lpstr>Η τέχνη και η σημασία της</vt:lpstr>
      <vt:lpstr>Η τέχνη και η σημασία της</vt:lpstr>
      <vt:lpstr>Με ποιο τρόπο μπορεί η εκπαίδευση να φέρει τους μαθητές πιο κοντά στην τέχνη;</vt:lpstr>
      <vt:lpstr>Με ποιο τρόπο μπορεί η εκπαίδευση να φέρει τους μαθητές πιο κοντά στην τέχνη</vt:lpstr>
      <vt:lpstr>Με ποιο τρόπο μπορεί η εκπαίδευση να φέρει τους μαθητές πιο κοντά στην τέχνη</vt:lpstr>
      <vt:lpstr>Διαφάνεια 9</vt:lpstr>
      <vt:lpstr>ΚΑΛΟ ΔΙΑΒΑΣΜΑ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ΤΕΧΝΗ</dc:title>
  <dc:creator>aspasia</dc:creator>
  <cp:lastModifiedBy>aspasia</cp:lastModifiedBy>
  <cp:revision>8</cp:revision>
  <dcterms:created xsi:type="dcterms:W3CDTF">2020-11-09T08:08:40Z</dcterms:created>
  <dcterms:modified xsi:type="dcterms:W3CDTF">2020-11-11T07:17:54Z</dcterms:modified>
</cp:coreProperties>
</file>