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1" r:id="rId4"/>
    <p:sldId id="260" r:id="rId5"/>
    <p:sldId id="262" r:id="rId6"/>
    <p:sldId id="263" r:id="rId7"/>
    <p:sldId id="261" r:id="rId8"/>
    <p:sldId id="264" r:id="rId9"/>
    <p:sldId id="265" r:id="rId10"/>
    <p:sldId id="272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1/12/2026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Εφαρμογές νέφους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Εφαρμογές Πληροφορικής Α’ ΕΠΑΛ</a:t>
            </a:r>
            <a:endParaRPr lang="el-GR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200" dirty="0" smtClean="0"/>
              <a:t>     </a:t>
            </a:r>
            <a:r>
              <a:rPr lang="el-GR" sz="3200" dirty="0" smtClean="0"/>
              <a:t>Η </a:t>
            </a:r>
            <a:r>
              <a:rPr lang="el-GR" sz="3200" b="1" dirty="0" smtClean="0"/>
              <a:t>οικονομία κλίμακας </a:t>
            </a:r>
            <a:r>
              <a:rPr lang="el-GR" sz="3200" dirty="0" smtClean="0"/>
              <a:t>επιτρέπει παροχή </a:t>
            </a:r>
            <a:r>
              <a:rPr lang="el-GR" sz="3200" dirty="0" smtClean="0"/>
              <a:t>των</a:t>
            </a:r>
            <a:r>
              <a:rPr lang="en-US" sz="3200" dirty="0" smtClean="0"/>
              <a:t> </a:t>
            </a:r>
            <a:r>
              <a:rPr lang="el-GR" sz="3200" dirty="0" smtClean="0"/>
              <a:t>εφαρμογών </a:t>
            </a:r>
            <a:r>
              <a:rPr lang="el-GR" sz="3200" dirty="0" smtClean="0"/>
              <a:t>με μικρότερο κόστος σε χρήστες και εταιρείες, </a:t>
            </a:r>
            <a:r>
              <a:rPr lang="el-GR" sz="3200" dirty="0" smtClean="0"/>
              <a:t>σε σχέση με το κόστος που θα έπρεπε να καταβάλλουν, </a:t>
            </a:r>
            <a:r>
              <a:rPr lang="el-GR" sz="3200" dirty="0" smtClean="0"/>
              <a:t>για να </a:t>
            </a:r>
            <a:r>
              <a:rPr lang="el-GR" sz="3200" b="1" dirty="0" smtClean="0"/>
              <a:t>αγοράσουν</a:t>
            </a:r>
            <a:r>
              <a:rPr lang="el-GR" sz="3200" dirty="0" smtClean="0"/>
              <a:t>, </a:t>
            </a:r>
            <a:r>
              <a:rPr lang="el-GR" sz="3200" b="1" dirty="0" smtClean="0"/>
              <a:t>διαχειριστούν</a:t>
            </a:r>
            <a:r>
              <a:rPr lang="el-GR" sz="3200" dirty="0" smtClean="0"/>
              <a:t> και </a:t>
            </a:r>
            <a:r>
              <a:rPr lang="el-GR" sz="3200" b="1" dirty="0" smtClean="0"/>
              <a:t>χρησιμοποιήσουν</a:t>
            </a:r>
            <a:r>
              <a:rPr lang="el-GR" sz="3200" dirty="0" smtClean="0"/>
              <a:t> τον απαραίτητο εξοπλισμό και λογισμικό, προκειμένου να επιτύχουν το ίδιο αποτέλεσμα.</a:t>
            </a:r>
            <a:endParaRPr lang="el-GR" sz="3200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el-GR" sz="3200" dirty="0" smtClean="0"/>
              <a:t>	</a:t>
            </a:r>
          </a:p>
          <a:p>
            <a:pPr marL="514350" indent="-514350" algn="ctr">
              <a:buNone/>
            </a:pPr>
            <a:r>
              <a:rPr lang="el-GR" sz="3200" dirty="0" smtClean="0"/>
              <a:t>Με </a:t>
            </a:r>
            <a:r>
              <a:rPr lang="el-GR" sz="3200" dirty="0" smtClean="0"/>
              <a:t>βάση τα παραπάνω γίνεται φανερό ότι </a:t>
            </a:r>
            <a:r>
              <a:rPr lang="el-GR" sz="3200" b="1" dirty="0" smtClean="0"/>
              <a:t>οι εφαρμογές νέφους επιτυγχάνουν οικονομία κλίμακας</a:t>
            </a:r>
            <a:endParaRPr lang="el-GR" sz="32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Οι </a:t>
            </a:r>
            <a:r>
              <a:rPr lang="el-GR" sz="3200" b="1" dirty="0" smtClean="0"/>
              <a:t>εφαρμογές νέφους </a:t>
            </a:r>
            <a:r>
              <a:rPr lang="el-GR" sz="3200" dirty="0" smtClean="0"/>
              <a:t>(</a:t>
            </a:r>
            <a:r>
              <a:rPr lang="en-US" sz="3200" b="1" dirty="0" smtClean="0"/>
              <a:t>Cloud applications</a:t>
            </a:r>
            <a:r>
              <a:rPr lang="el-GR" sz="3200" dirty="0" smtClean="0"/>
              <a:t>) είναι </a:t>
            </a:r>
            <a:r>
              <a:rPr lang="el-GR" sz="3200" b="1" dirty="0" smtClean="0"/>
              <a:t>εφαρμογές λογισμικού </a:t>
            </a:r>
            <a:r>
              <a:rPr lang="el-GR" sz="3200" dirty="0" smtClean="0"/>
              <a:t>που φιλοξενούνται και εκτελούνται σε απομακρυνσμένους διακομιστές (στο ‘νέφος’) και όχι αποκλειστικά στη συσκευή του χρήστη.</a:t>
            </a:r>
            <a:endParaRPr lang="el-G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Στο μοντέλο παροχής υπηρεσιών νέφους, όλες οι υπηρεσίες είναι </a:t>
            </a:r>
            <a:r>
              <a:rPr lang="el-GR" sz="3200" b="1" dirty="0" smtClean="0"/>
              <a:t>διαθέσιμες μέσω διαδικτύου. </a:t>
            </a:r>
            <a:endParaRPr lang="el-GR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b="1" dirty="0" smtClean="0"/>
              <a:t>Βασικά χαρακτηριστικά υπηρεσιών νέφους</a:t>
            </a:r>
          </a:p>
          <a:p>
            <a:pPr marL="514350" indent="-514350">
              <a:buClr>
                <a:schemeClr val="tx2"/>
              </a:buClr>
              <a:buNone/>
            </a:pPr>
            <a:r>
              <a:rPr lang="el-GR" sz="3200" b="1" dirty="0" smtClean="0"/>
              <a:t>1.  Εξυπηρέτηση κατ’ απαίτηση</a:t>
            </a:r>
            <a:r>
              <a:rPr lang="el-GR" sz="3200" dirty="0" smtClean="0"/>
              <a:t>: άμεσα και χωρίς καθυστέρηση ο χρήστης μπορεί να χρησιμοποιήσει την υπηρεσία, όταν το επιθυμήσει, χωρίς να απαιτείται ανθρώπινη παρέμβαση. </a:t>
            </a:r>
          </a:p>
          <a:p>
            <a:pPr>
              <a:buNone/>
            </a:pPr>
            <a:endParaRPr lang="el-GR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b="1" dirty="0" smtClean="0"/>
              <a:t>Βασικά χαρακτηριστικά υπηρεσιών νέφους</a:t>
            </a:r>
          </a:p>
          <a:p>
            <a:pPr marL="514350" indent="-514350">
              <a:buClr>
                <a:schemeClr val="tx2"/>
              </a:buClr>
              <a:buNone/>
            </a:pPr>
            <a:r>
              <a:rPr lang="el-GR" sz="3200" b="1" dirty="0" smtClean="0"/>
              <a:t>2.  Ευρεία πρόσβαση στο δίκτυο</a:t>
            </a:r>
            <a:r>
              <a:rPr lang="el-GR" sz="3200" dirty="0" smtClean="0"/>
              <a:t>: οι δυνατότητες είναι διαθέσιμες σε όλο το δίκτυο και είναι </a:t>
            </a:r>
            <a:r>
              <a:rPr lang="el-GR" sz="3200" dirty="0" err="1" smtClean="0"/>
              <a:t>προσβάσιμες</a:t>
            </a:r>
            <a:r>
              <a:rPr lang="el-GR" sz="3200" dirty="0" smtClean="0"/>
              <a:t> μέσα από σταθερούς μηχανισμούς και με οποιαδήποτε συνδεδεμένη συσκευή. </a:t>
            </a:r>
          </a:p>
          <a:p>
            <a:pPr>
              <a:buNone/>
            </a:pPr>
            <a:endParaRPr lang="el-GR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l-GR" sz="3200" dirty="0" smtClean="0"/>
              <a:t>3.  </a:t>
            </a:r>
            <a:r>
              <a:rPr lang="el-GR" sz="3200" b="1" dirty="0" smtClean="0"/>
              <a:t>Διαθεσιμότητα πόρων</a:t>
            </a:r>
            <a:r>
              <a:rPr lang="el-GR" sz="3200" dirty="0" smtClean="0"/>
              <a:t>: η υπηρεσία χρησιμοποιεί πόρους όπως υπολογιστικό χρόνο και αποθηκευτικό χώρο, που μοιράζονται σε πολλούς χρήστες.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l-GR" sz="3200" dirty="0" smtClean="0"/>
              <a:t>4.  </a:t>
            </a:r>
            <a:r>
              <a:rPr lang="el-GR" sz="3200" b="1" dirty="0" smtClean="0"/>
              <a:t>Γρήγορη ευελιξία: </a:t>
            </a:r>
            <a:r>
              <a:rPr lang="el-GR" sz="3200" dirty="0" smtClean="0"/>
              <a:t>η υπηρεσία μπορεί να κλιμακωθεί γρήγορα χωρίς πρόβλημα και να αντιμετωπίσει περιόδους ιδιαίτερα αυξημένου φόρτου.</a:t>
            </a:r>
            <a:endParaRPr lang="el-GR" sz="3200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l-GR" sz="3200" dirty="0" smtClean="0"/>
              <a:t>5.  </a:t>
            </a:r>
            <a:r>
              <a:rPr lang="el-GR" sz="3200" b="1" dirty="0" smtClean="0"/>
              <a:t>Υπηρεσία μέτρησης</a:t>
            </a:r>
            <a:r>
              <a:rPr lang="el-GR" sz="3200" dirty="0" smtClean="0"/>
              <a:t>: η υπηρεσία καταγράφει τη χρήση, ώστε ανάλογα με τη χρήση να γίνεται χρέωση ή βελτιστοποίηση της υπηρεσίας. </a:t>
            </a:r>
            <a:endParaRPr lang="el-GR" sz="3200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500174"/>
            <a:ext cx="5959737" cy="4869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998</TotalTime>
  <Words>270</Words>
  <Application>Microsoft Office PowerPoint</Application>
  <PresentationFormat>Προβολή στην οθόνη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Flow</vt:lpstr>
      <vt:lpstr>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Εφαρμογές νέφους</dc:title>
  <dc:creator>Chara</dc:creator>
  <cp:lastModifiedBy>teacher</cp:lastModifiedBy>
  <cp:revision>49</cp:revision>
  <dcterms:created xsi:type="dcterms:W3CDTF">2025-12-14T13:03:52Z</dcterms:created>
  <dcterms:modified xsi:type="dcterms:W3CDTF">2026-01-12T10:30:53Z</dcterms:modified>
</cp:coreProperties>
</file>