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50000" saltData="slBZxmtL/meVeZ5xaGZArg==" hashData="+1atA3LNaEZZJf4iOIRx1G5LqH8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7FEEB9-240F-4063-9317-4704F48DFA60}" type="datetimeFigureOut">
              <a:rPr lang="el-GR" smtClean="0"/>
              <a:pPr/>
              <a:t>18/11/2020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3B77E3-6887-4FC5-B6B3-154E08B7A653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3B77E3-6887-4FC5-B6B3-154E08B7A653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43BE9-BC5B-4475-AE68-8ABDF7E90B9B}" type="datetime1">
              <a:rPr lang="el-GR" smtClean="0"/>
              <a:pPr/>
              <a:t>18/11/2020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</a:t>
            </a:r>
            <a:r>
              <a:rPr lang="el-GR" smtClean="0"/>
              <a:t>όλκας Αλέξανδρος ΠΕ82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A22BB-37AB-4D0C-BF0B-3C0A089405E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806AE-C637-408E-8F76-AE7393EC8C01}" type="datetime1">
              <a:rPr lang="el-GR" smtClean="0"/>
              <a:pPr/>
              <a:t>18/11/2020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</a:t>
            </a:r>
            <a:r>
              <a:rPr lang="el-GR" smtClean="0"/>
              <a:t>όλκας Αλέξανδρος ΠΕ82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A22BB-37AB-4D0C-BF0B-3C0A089405E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E14DC-72CD-4C95-8D30-CD5D265C0BC4}" type="datetime1">
              <a:rPr lang="el-GR" smtClean="0"/>
              <a:pPr/>
              <a:t>18/11/2020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</a:t>
            </a:r>
            <a:r>
              <a:rPr lang="el-GR" smtClean="0"/>
              <a:t>όλκας Αλέξανδρος ΠΕ82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A22BB-37AB-4D0C-BF0B-3C0A089405E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2B55-BD98-4EF9-B1DE-2AD5E8E763AE}" type="datetime1">
              <a:rPr lang="el-GR" smtClean="0"/>
              <a:pPr/>
              <a:t>18/11/2020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</a:t>
            </a:r>
            <a:r>
              <a:rPr lang="el-GR" smtClean="0"/>
              <a:t>όλκας Αλέξανδρος ΠΕ82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A22BB-37AB-4D0C-BF0B-3C0A089405E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BD1F1-EDE4-4F43-8743-CFACBEFB0B36}" type="datetime1">
              <a:rPr lang="el-GR" smtClean="0"/>
              <a:pPr/>
              <a:t>18/11/2020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</a:t>
            </a:r>
            <a:r>
              <a:rPr lang="el-GR" smtClean="0"/>
              <a:t>όλκας Αλέξανδρος ΠΕ82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A22BB-37AB-4D0C-BF0B-3C0A089405E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D21E5-9AE8-402A-B116-335308BDCCEA}" type="datetime1">
              <a:rPr lang="el-GR" smtClean="0"/>
              <a:pPr/>
              <a:t>18/11/2020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</a:t>
            </a:r>
            <a:r>
              <a:rPr lang="el-GR" smtClean="0"/>
              <a:t>όλκας Αλέξανδρος ΠΕ82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A22BB-37AB-4D0C-BF0B-3C0A089405E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D09CD-BB3C-470F-BAAF-1D0B03F90CA4}" type="datetime1">
              <a:rPr lang="el-GR" smtClean="0"/>
              <a:pPr/>
              <a:t>18/11/2020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</a:t>
            </a:r>
            <a:r>
              <a:rPr lang="el-GR" smtClean="0"/>
              <a:t>όλκας Αλέξανδρος ΠΕ82</a:t>
            </a:r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A22BB-37AB-4D0C-BF0B-3C0A089405E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3F62-607A-4351-BFF3-82DEC0761C03}" type="datetime1">
              <a:rPr lang="el-GR" smtClean="0"/>
              <a:pPr/>
              <a:t>18/11/2020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</a:t>
            </a:r>
            <a:r>
              <a:rPr lang="el-GR" smtClean="0"/>
              <a:t>όλκας Αλέξανδρος ΠΕ82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A22BB-37AB-4D0C-BF0B-3C0A089405E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588DF-51D4-4770-B8CA-6AA5545DCCF0}" type="datetime1">
              <a:rPr lang="el-GR" smtClean="0"/>
              <a:pPr/>
              <a:t>18/11/2020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</a:t>
            </a:r>
            <a:r>
              <a:rPr lang="el-GR" smtClean="0"/>
              <a:t>όλκας Αλέξανδρος ΠΕ82</a:t>
            </a:r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A22BB-37AB-4D0C-BF0B-3C0A089405E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835C1-370D-4594-BECD-D1903CE0252A}" type="datetime1">
              <a:rPr lang="el-GR" smtClean="0"/>
              <a:pPr/>
              <a:t>18/11/2020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</a:t>
            </a:r>
            <a:r>
              <a:rPr lang="el-GR" smtClean="0"/>
              <a:t>όλκας Αλέξανδρος ΠΕ82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A22BB-37AB-4D0C-BF0B-3C0A089405E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54D0-47AF-4A6C-BBF0-422E8D330A3C}" type="datetime1">
              <a:rPr lang="el-GR" smtClean="0"/>
              <a:pPr/>
              <a:t>18/11/2020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</a:t>
            </a:r>
            <a:r>
              <a:rPr lang="el-GR" smtClean="0"/>
              <a:t>όλκας Αλέξανδρος ΠΕ82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A22BB-37AB-4D0C-BF0B-3C0A089405E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D8B26-BF02-433C-A54F-6D3D0F7ED195}" type="datetime1">
              <a:rPr lang="el-GR" smtClean="0"/>
              <a:pPr/>
              <a:t>18/11/2020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K</a:t>
            </a:r>
            <a:r>
              <a:rPr lang="el-GR" smtClean="0"/>
              <a:t>όλκας Αλέξανδρος ΠΕ82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CA22BB-37AB-4D0C-BF0B-3C0A089405EE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755576" y="54868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l-GR" sz="5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Αρχές Μηχανολογίας</a:t>
            </a:r>
            <a:endParaRPr lang="el-GR" sz="5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2348880"/>
            <a:ext cx="4392488" cy="4150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</a:t>
            </a:r>
            <a:r>
              <a:rPr lang="el-GR" smtClean="0"/>
              <a:t>όλκας Αλέξανδρος ΠΕ82</a:t>
            </a:r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ΕΝΟΤΗΤΑ 1: ΜΗΧΑΝΟΛΟΓΙΑ Ή</a:t>
            </a:r>
            <a:br>
              <a:rPr lang="el-GR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l-GR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ΜΗΧΑΝΟΛΟΓΙΚΗ ΜΗΧΑΝΙΚΗ</a:t>
            </a:r>
            <a:endParaRPr lang="el-G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sz="2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Ορισμός:</a:t>
            </a:r>
          </a:p>
          <a:p>
            <a:pPr marL="0" indent="0">
              <a:buNone/>
            </a:pPr>
            <a:r>
              <a:rPr lang="el-G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Η </a:t>
            </a:r>
            <a:r>
              <a:rPr lang="el-G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Μηχανολογία είναι </a:t>
            </a:r>
            <a:r>
              <a:rPr lang="el-G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ο κλάδος της </a:t>
            </a:r>
            <a:r>
              <a:rPr lang="el-G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Μηχανικής (Επιστήμης) </a:t>
            </a:r>
            <a:r>
              <a:rPr lang="el-G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που </a:t>
            </a:r>
            <a:r>
              <a:rPr lang="el-G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ασχολείται με, </a:t>
            </a:r>
            <a:r>
              <a:rPr lang="el-G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τη Μελέτη - Σχεδιασμό, την κατασκευή - παραγωγή - εκτέλεση, τη </a:t>
            </a:r>
            <a:r>
              <a:rPr lang="el-G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συναρμολόγηση, εγκατάσταση</a:t>
            </a:r>
            <a:r>
              <a:rPr lang="el-G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, λειτουργία, έλεγχο, επίβλεψη, επιθεώρηση, συντήρηση, επιδιόρθωση, </a:t>
            </a:r>
            <a:r>
              <a:rPr lang="el-G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επισκευή </a:t>
            </a:r>
            <a:r>
              <a:rPr lang="el-G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ή και τροποποίηση, </a:t>
            </a:r>
            <a:r>
              <a:rPr lang="el-G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βελτίωση: Όλων </a:t>
            </a:r>
            <a:r>
              <a:rPr lang="el-G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των επινοήσεων παραγωγής έργου και ενέργειας ή / και μετατροπής ενέργειας από μια </a:t>
            </a:r>
            <a:r>
              <a:rPr lang="el-G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μορφή σε άλλη.</a:t>
            </a:r>
            <a:endParaRPr lang="el-GR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</a:t>
            </a:r>
            <a:r>
              <a:rPr lang="el-GR" smtClean="0"/>
              <a:t>όλκας Αλέξανδρος ΠΕ82</a:t>
            </a:r>
            <a:endParaRPr lang="el-G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404664"/>
            <a:ext cx="8219256" cy="572149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l-G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Όπως είναι:</a:t>
            </a:r>
          </a:p>
          <a:p>
            <a:r>
              <a:rPr lang="el-G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Μηχανικών </a:t>
            </a: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επινοήσεων </a:t>
            </a:r>
            <a:r>
              <a:rPr lang="el-G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που προκύπτουν από τις αρχές </a:t>
            </a: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της Στατικής, </a:t>
            </a:r>
            <a:r>
              <a:rPr lang="el-G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Κινηματικής, Δυναμικής</a:t>
            </a: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, Υδροστατικής και </a:t>
            </a:r>
            <a:r>
              <a:rPr lang="el-G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Υδροδυναμικής, της </a:t>
            </a: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Υδραυλικής </a:t>
            </a:r>
            <a:r>
              <a:rPr lang="el-G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της Θερμοδυναμικής</a:t>
            </a: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l-GR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Ρευστομηχανικής</a:t>
            </a:r>
            <a:r>
              <a:rPr lang="el-G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Ακουστικής</a:t>
            </a: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, Αερομηχανικής, </a:t>
            </a:r>
            <a:r>
              <a:rPr lang="el-G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Αεροδυναμικής, </a:t>
            </a:r>
            <a:r>
              <a:rPr lang="el-GR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Ατμομηχανικής</a:t>
            </a: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, Περιβαλλοντικής </a:t>
            </a:r>
            <a:r>
              <a:rPr lang="el-G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Μηχανικής, Πυρηνικής </a:t>
            </a: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Μηχανικής και </a:t>
            </a:r>
            <a:r>
              <a:rPr lang="el-G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Διαστημικής Μηχανικής</a:t>
            </a: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l-G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καθώς </a:t>
            </a: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και στις </a:t>
            </a:r>
            <a:r>
              <a:rPr lang="el-G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αρχές εκμετάλλευσης </a:t>
            </a: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της ηλιακής, </a:t>
            </a:r>
            <a:r>
              <a:rPr lang="el-G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αιολικής και γεωθερμικής </a:t>
            </a: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ενέργειας.</a:t>
            </a:r>
          </a:p>
          <a:p>
            <a:r>
              <a:rPr lang="el-G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Συστημάτων </a:t>
            </a: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και εγκαταστάσεων </a:t>
            </a:r>
            <a:r>
              <a:rPr lang="el-G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κλιματισμού χώρων </a:t>
            </a: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(θέρμανσης και ψύξης, ύγρανσης </a:t>
            </a:r>
            <a:r>
              <a:rPr lang="el-G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και </a:t>
            </a:r>
            <a:r>
              <a:rPr lang="el-GR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αφύγρανσης</a:t>
            </a: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, αερισμού και εξαερισμού χώρων</a:t>
            </a:r>
            <a:r>
              <a:rPr lang="el-G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), καθώς </a:t>
            </a: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επίσης και</a:t>
            </a:r>
          </a:p>
          <a:p>
            <a:r>
              <a:rPr lang="el-G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Εργαλείων</a:t>
            </a: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, οργάνων συσκευών, </a:t>
            </a:r>
            <a:r>
              <a:rPr lang="el-G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οχημάτων, κινητήρων </a:t>
            </a: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εσωτερικής και εξωτερικής </a:t>
            </a:r>
            <a:r>
              <a:rPr lang="el-G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καύσης, συστημάτων </a:t>
            </a: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προώθησης οχημάτων, </a:t>
            </a:r>
            <a:r>
              <a:rPr lang="el-G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μηχανών, μηχανημάτων</a:t>
            </a: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, εξοπλισμού και </a:t>
            </a:r>
            <a:r>
              <a:rPr lang="el-G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εγκαταστάσεων και </a:t>
            </a: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συστημάτων αυτοματισμού για όλους </a:t>
            </a:r>
            <a:r>
              <a:rPr lang="el-G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τους κλάδους </a:t>
            </a:r>
            <a:r>
              <a:rPr lang="el-GR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βιομηχανικής παραγωγής.</a:t>
            </a:r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</a:t>
            </a:r>
            <a:r>
              <a:rPr lang="el-GR" smtClean="0"/>
              <a:t>όλκας Αλέξανδρος ΠΕ82</a:t>
            </a:r>
            <a:endParaRPr lang="el-G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205</Words>
  <Application>Microsoft Office PowerPoint</Application>
  <PresentationFormat>Προβολή στην οθόνη (4:3)</PresentationFormat>
  <Paragraphs>12</Paragraphs>
  <Slides>3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4" baseType="lpstr">
      <vt:lpstr>Θέμα του Office</vt:lpstr>
      <vt:lpstr>Αρχές Μηχανολογίας</vt:lpstr>
      <vt:lpstr>ΕΝΟΤΗΤΑ 1: ΜΗΧΑΝΟΛΟΓΙΑ Ή ΜΗΧΑΝΟΛΟΓΙΚΗ ΜΗΧΑΝΙΚΗ</vt:lpstr>
      <vt:lpstr>Διαφάνεια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lenovo</dc:creator>
  <cp:lastModifiedBy>lenovo</cp:lastModifiedBy>
  <cp:revision>7</cp:revision>
  <dcterms:created xsi:type="dcterms:W3CDTF">2020-11-09T14:47:52Z</dcterms:created>
  <dcterms:modified xsi:type="dcterms:W3CDTF">2020-11-18T17:49:07Z</dcterms:modified>
</cp:coreProperties>
</file>