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57" r:id="rId4"/>
    <p:sldId id="258" r:id="rId5"/>
    <p:sldId id="259"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nbm6ewYmiVLoHfQmw4EoXQ==" hashData="TshQzFcdaCDBZnE5tf3N5/uI31Y="/>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8CA58C-23CF-4374-92C4-5720C8A80CC5}" type="datetimeFigureOut">
              <a:rPr lang="en-US" smtClean="0"/>
              <a:pPr/>
              <a:t>11/25/2020</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978011-14CB-4889-9674-2DE8E9AAC9B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n-US"/>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p:txBody>
          <a:bodyPr/>
          <a:lstStyle/>
          <a:p>
            <a:fld id="{B8EA15D6-0ECC-4677-BE28-2338B075613E}" type="datetime1">
              <a:rPr lang="en-US" smtClean="0"/>
              <a:pPr/>
              <a:t>11/25/2020</a:t>
            </a:fld>
            <a:endParaRPr lang="en-US"/>
          </a:p>
        </p:txBody>
      </p:sp>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C96AF392-69B2-4ED4-9222-A5B4D275A22B}" type="datetime1">
              <a:rPr lang="en-US" smtClean="0"/>
              <a:pPr/>
              <a:t>11/25/2020</a:t>
            </a:fld>
            <a:endParaRPr lang="en-US"/>
          </a:p>
        </p:txBody>
      </p:sp>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1E6D9C34-D272-4D32-AFE5-403A9F06D3A6}" type="datetime1">
              <a:rPr lang="en-US" smtClean="0"/>
              <a:pPr/>
              <a:t>11/25/2020</a:t>
            </a:fld>
            <a:endParaRPr lang="en-US"/>
          </a:p>
        </p:txBody>
      </p:sp>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p>
            <a:fld id="{8A95EA12-5CD7-48EA-8CC7-7A36383B528A}" type="datetime1">
              <a:rPr lang="en-US" smtClean="0"/>
              <a:pPr/>
              <a:t>11/25/2020</a:t>
            </a:fld>
            <a:endParaRPr lang="en-US"/>
          </a:p>
        </p:txBody>
      </p:sp>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F754ED1-E39B-4BB3-9715-2B1DED8FF535}" type="datetime1">
              <a:rPr lang="en-US" smtClean="0"/>
              <a:pPr/>
              <a:t>11/25/2020</a:t>
            </a:fld>
            <a:endParaRPr lang="en-US"/>
          </a:p>
        </p:txBody>
      </p:sp>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p:txBody>
          <a:bodyPr/>
          <a:lstStyle/>
          <a:p>
            <a:fld id="{3DD35B64-C068-40B7-9745-30304EEA1F43}" type="datetime1">
              <a:rPr lang="en-US" smtClean="0"/>
              <a:pPr/>
              <a:t>11/25/2020</a:t>
            </a:fld>
            <a:endParaRPr lang="en-US"/>
          </a:p>
        </p:txBody>
      </p:sp>
      <p:sp>
        <p:nvSpPr>
          <p:cNvPr id="6" name="5 - Θέση υποσέλιδου"/>
          <p:cNvSpPr>
            <a:spLocks noGrp="1"/>
          </p:cNvSpPr>
          <p:nvPr>
            <p:ph type="ftr" sz="quarter" idx="11"/>
          </p:nvPr>
        </p:nvSpPr>
        <p:spPr/>
        <p:txBody>
          <a:bodyPr/>
          <a:lstStyle/>
          <a:p>
            <a:r>
              <a:rPr lang="el-GR" smtClean="0"/>
              <a:t>ΨΑΡΡΑ ΝΙΚΟΛΙΑ ΠΕ81</a:t>
            </a:r>
            <a:endParaRPr lang="en-US"/>
          </a:p>
        </p:txBody>
      </p:sp>
      <p:sp>
        <p:nvSpPr>
          <p:cNvPr id="7" name="6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p:txBody>
          <a:bodyPr/>
          <a:lstStyle/>
          <a:p>
            <a:fld id="{52A609C7-A7DB-4FB7-9AFC-A0A0DF70FBC1}" type="datetime1">
              <a:rPr lang="en-US" smtClean="0"/>
              <a:pPr/>
              <a:t>11/25/2020</a:t>
            </a:fld>
            <a:endParaRPr lang="en-US"/>
          </a:p>
        </p:txBody>
      </p:sp>
      <p:sp>
        <p:nvSpPr>
          <p:cNvPr id="8" name="7 - Θέση υποσέλιδου"/>
          <p:cNvSpPr>
            <a:spLocks noGrp="1"/>
          </p:cNvSpPr>
          <p:nvPr>
            <p:ph type="ftr" sz="quarter" idx="11"/>
          </p:nvPr>
        </p:nvSpPr>
        <p:spPr/>
        <p:txBody>
          <a:bodyPr/>
          <a:lstStyle/>
          <a:p>
            <a:r>
              <a:rPr lang="el-GR" smtClean="0"/>
              <a:t>ΨΑΡΡΑ ΝΙΚΟΛΙΑ ΠΕ81</a:t>
            </a:r>
            <a:endParaRPr lang="en-US"/>
          </a:p>
        </p:txBody>
      </p:sp>
      <p:sp>
        <p:nvSpPr>
          <p:cNvPr id="9" name="8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p:txBody>
          <a:bodyPr/>
          <a:lstStyle/>
          <a:p>
            <a:fld id="{91C21B71-166B-40F0-9AD0-0B4C1CBCEDC7}" type="datetime1">
              <a:rPr lang="en-US" smtClean="0"/>
              <a:pPr/>
              <a:t>11/25/2020</a:t>
            </a:fld>
            <a:endParaRPr lang="en-US"/>
          </a:p>
        </p:txBody>
      </p:sp>
      <p:sp>
        <p:nvSpPr>
          <p:cNvPr id="4" name="3 - Θέση υποσέλιδου"/>
          <p:cNvSpPr>
            <a:spLocks noGrp="1"/>
          </p:cNvSpPr>
          <p:nvPr>
            <p:ph type="ftr" sz="quarter" idx="11"/>
          </p:nvPr>
        </p:nvSpPr>
        <p:spPr/>
        <p:txBody>
          <a:bodyPr/>
          <a:lstStyle/>
          <a:p>
            <a:r>
              <a:rPr lang="el-GR" smtClean="0"/>
              <a:t>ΨΑΡΡΑ ΝΙΚΟΛΙΑ ΠΕ81</a:t>
            </a:r>
            <a:endParaRPr lang="en-US"/>
          </a:p>
        </p:txBody>
      </p:sp>
      <p:sp>
        <p:nvSpPr>
          <p:cNvPr id="5" name="4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0626A7C-EF0F-4245-A741-C4671DD9EA9C}" type="datetime1">
              <a:rPr lang="en-US" smtClean="0"/>
              <a:pPr/>
              <a:t>11/25/2020</a:t>
            </a:fld>
            <a:endParaRPr lang="en-US"/>
          </a:p>
        </p:txBody>
      </p:sp>
      <p:sp>
        <p:nvSpPr>
          <p:cNvPr id="3" name="2 - Θέση υποσέλιδου"/>
          <p:cNvSpPr>
            <a:spLocks noGrp="1"/>
          </p:cNvSpPr>
          <p:nvPr>
            <p:ph type="ftr" sz="quarter" idx="11"/>
          </p:nvPr>
        </p:nvSpPr>
        <p:spPr/>
        <p:txBody>
          <a:bodyPr/>
          <a:lstStyle/>
          <a:p>
            <a:r>
              <a:rPr lang="el-GR" smtClean="0"/>
              <a:t>ΨΑΡΡΑ ΝΙΚΟΛΙΑ ΠΕ81</a:t>
            </a:r>
            <a:endParaRPr lang="en-US"/>
          </a:p>
        </p:txBody>
      </p:sp>
      <p:sp>
        <p:nvSpPr>
          <p:cNvPr id="4" name="3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4152684-839C-40DF-AAC9-F0B656741592}" type="datetime1">
              <a:rPr lang="en-US" smtClean="0"/>
              <a:pPr/>
              <a:t>11/25/2020</a:t>
            </a:fld>
            <a:endParaRPr lang="en-US"/>
          </a:p>
        </p:txBody>
      </p:sp>
      <p:sp>
        <p:nvSpPr>
          <p:cNvPr id="6" name="5 - Θέση υποσέλιδου"/>
          <p:cNvSpPr>
            <a:spLocks noGrp="1"/>
          </p:cNvSpPr>
          <p:nvPr>
            <p:ph type="ftr" sz="quarter" idx="11"/>
          </p:nvPr>
        </p:nvSpPr>
        <p:spPr/>
        <p:txBody>
          <a:bodyPr/>
          <a:lstStyle/>
          <a:p>
            <a:r>
              <a:rPr lang="el-GR" smtClean="0"/>
              <a:t>ΨΑΡΡΑ ΝΙΚΟΛΙΑ ΠΕ81</a:t>
            </a:r>
            <a:endParaRPr lang="en-US"/>
          </a:p>
        </p:txBody>
      </p:sp>
      <p:sp>
        <p:nvSpPr>
          <p:cNvPr id="7" name="6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74EBB4D-91D9-425F-9708-545A187F62E6}" type="datetime1">
              <a:rPr lang="en-US" smtClean="0"/>
              <a:pPr/>
              <a:t>11/25/2020</a:t>
            </a:fld>
            <a:endParaRPr lang="en-US"/>
          </a:p>
        </p:txBody>
      </p:sp>
      <p:sp>
        <p:nvSpPr>
          <p:cNvPr id="6" name="5 - Θέση υποσέλιδου"/>
          <p:cNvSpPr>
            <a:spLocks noGrp="1"/>
          </p:cNvSpPr>
          <p:nvPr>
            <p:ph type="ftr" sz="quarter" idx="11"/>
          </p:nvPr>
        </p:nvSpPr>
        <p:spPr/>
        <p:txBody>
          <a:bodyPr/>
          <a:lstStyle/>
          <a:p>
            <a:r>
              <a:rPr lang="el-GR" smtClean="0"/>
              <a:t>ΨΑΡΡΑ ΝΙΚΟΛΙΑ ΠΕ81</a:t>
            </a:r>
            <a:endParaRPr lang="en-US"/>
          </a:p>
        </p:txBody>
      </p:sp>
      <p:sp>
        <p:nvSpPr>
          <p:cNvPr id="7" name="6 - Θέση αριθμού διαφάνειας"/>
          <p:cNvSpPr>
            <a:spLocks noGrp="1"/>
          </p:cNvSpPr>
          <p:nvPr>
            <p:ph type="sldNum" sz="quarter" idx="12"/>
          </p:nvPr>
        </p:nvSpPr>
        <p:spPr/>
        <p:txBody>
          <a:bodyPr/>
          <a:lstStyle/>
          <a:p>
            <a:fld id="{8236EFAB-9797-4E2C-8E85-5DE7BEB932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2D987-3E7F-4A06-B60A-BFBA83CA2A93}" type="datetime1">
              <a:rPr lang="en-US" smtClean="0"/>
              <a:pPr/>
              <a:t>11/25/2020</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ΨΑΡΡΑ ΝΙΚΟΛΙΑ ΠΕ81</a:t>
            </a:r>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6EFAB-9797-4E2C-8E85-5DE7BEB9329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67fSwIjYJ-E&amp;feature=emb_logo"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LDgJjbQeEo&amp;feature=emb_logo"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ΜΗΧΑΝΙΚΕΣ ΚΑΤΑΠΟΝΗΣΕΙΣ </a:t>
            </a:r>
            <a:endParaRPr lang="en-US" dirty="0"/>
          </a:p>
        </p:txBody>
      </p:sp>
      <p:sp>
        <p:nvSpPr>
          <p:cNvPr id="3" name="2 - Υπότιτλος"/>
          <p:cNvSpPr>
            <a:spLocks noGrp="1"/>
          </p:cNvSpPr>
          <p:nvPr>
            <p:ph type="subTitle" idx="1"/>
          </p:nvPr>
        </p:nvSpPr>
        <p:spPr/>
        <p:txBody>
          <a:bodyPr/>
          <a:lstStyle/>
          <a:p>
            <a:r>
              <a:rPr lang="el-GR" dirty="0" smtClean="0"/>
              <a:t>ΨΑΡΡΑ ΝΙΚΟΛΙΑ</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Καταπονήσεις</a:t>
            </a:r>
            <a:endParaRPr lang="en-US" dirty="0"/>
          </a:p>
        </p:txBody>
      </p:sp>
      <p:sp>
        <p:nvSpPr>
          <p:cNvPr id="3" name="2 - Θέση περιεχομένου"/>
          <p:cNvSpPr>
            <a:spLocks noGrp="1"/>
          </p:cNvSpPr>
          <p:nvPr>
            <p:ph idx="1"/>
          </p:nvPr>
        </p:nvSpPr>
        <p:spPr/>
        <p:txBody>
          <a:bodyPr/>
          <a:lstStyle/>
          <a:p>
            <a:endParaRPr lang="en-US" dirty="0"/>
          </a:p>
        </p:txBody>
      </p:sp>
      <p:sp>
        <p:nvSpPr>
          <p:cNvPr id="4" name="3 - Θέση υποσέλιδου"/>
          <p:cNvSpPr>
            <a:spLocks noGrp="1"/>
          </p:cNvSpPr>
          <p:nvPr>
            <p:ph type="ftr" sz="quarter" idx="11"/>
          </p:nvPr>
        </p:nvSpPr>
        <p:spPr/>
        <p:txBody>
          <a:bodyPr/>
          <a:lstStyle/>
          <a:p>
            <a:r>
              <a:rPr lang="el-GR" smtClean="0"/>
              <a:t>ΨΑΡΡΑ ΝΙΚΟΛΙΑ ΠΕ81</a:t>
            </a:r>
            <a:endParaRPr lang="en-US"/>
          </a:p>
        </p:txBody>
      </p:sp>
      <p:pic>
        <p:nvPicPr>
          <p:cNvPr id="20482" name="Picture 2" descr="https://471cc412-a-62cb3a1a-s-sites.googlegroups.com/site/mechanologia552/kataponeseis/65.JPG?attachauth=ANoY7cqkB3VuauaqcOkeYfAC8TM22QpnyOuBKs0J2_lvwvmMKf4uPiWcPX-Qm82qFbUYuVa16y4uETRAAfRZvQQFTin_DtlOQhzP5cg9EgUuoE-T0aqZ0gKos6SozVy_AUzkAqZ0_slXLpqLYKXxrk72JXANnQEWCwkSkrHvOdNLQF9bDFGZJ9UtFw-3ozU25zzunHHFEkXyiyjxg9vHoLGgc-JhJYSpE_gcocMtp0wp-OWZLACR1aw%3D&amp;attredirects=0"/>
          <p:cNvPicPr>
            <a:picLocks noChangeAspect="1" noChangeArrowheads="1"/>
          </p:cNvPicPr>
          <p:nvPr/>
        </p:nvPicPr>
        <p:blipFill>
          <a:blip r:embed="rId2" cstate="print"/>
          <a:srcRect/>
          <a:stretch>
            <a:fillRect/>
          </a:stretch>
        </p:blipFill>
        <p:spPr bwMode="auto">
          <a:xfrm>
            <a:off x="357158" y="1643050"/>
            <a:ext cx="8505825" cy="4495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Εφελκυσμός</a:t>
            </a:r>
            <a:endParaRPr lang="en-US" dirty="0"/>
          </a:p>
        </p:txBody>
      </p:sp>
      <p:sp>
        <p:nvSpPr>
          <p:cNvPr id="3" name="2 - Θέση περιεχομένου"/>
          <p:cNvSpPr>
            <a:spLocks noGrp="1"/>
          </p:cNvSpPr>
          <p:nvPr>
            <p:ph idx="1"/>
          </p:nvPr>
        </p:nvSpPr>
        <p:spPr/>
        <p:txBody>
          <a:bodyPr/>
          <a:lstStyle/>
          <a:p>
            <a:pPr algn="just">
              <a:buNone/>
            </a:pPr>
            <a:r>
              <a:rPr lang="el-GR" dirty="0" smtClean="0"/>
              <a:t>Είναι </a:t>
            </a:r>
            <a:r>
              <a:rPr lang="el-GR" dirty="0"/>
              <a:t>η καταπόνηση κατά την οποία σε ένα </a:t>
            </a:r>
            <a:r>
              <a:rPr lang="el-GR" dirty="0" smtClean="0"/>
              <a:t>σώμα </a:t>
            </a:r>
            <a:r>
              <a:rPr lang="el-GR" dirty="0"/>
              <a:t>εφαρμόζονται δυο ομοαξονικά εξωτερικά φορτία (ίσα και αντίθετης φοράς) που </a:t>
            </a:r>
            <a:r>
              <a:rPr lang="el-GR" dirty="0" smtClean="0"/>
              <a:t>προσπαθούν </a:t>
            </a:r>
            <a:r>
              <a:rPr lang="el-GR" dirty="0"/>
              <a:t>να το επιμηκύνουν.</a:t>
            </a:r>
            <a:endParaRPr lang="en-US" dirty="0"/>
          </a:p>
        </p:txBody>
      </p:sp>
      <p:pic>
        <p:nvPicPr>
          <p:cNvPr id="1026" name="Picture 2" descr="https://471cc412-a-62cb3a1a-s-sites.googlegroups.com/site/mechanologia552/kataponeseis/145.JPG?attachauth=ANoY7crolMlVEUPPxUP2vVrENPduL6I6nEiPVkVltva-KvcYoB2QdOLi0AzRr1twUSo4CgeABzFTUCiHCQDzbBEOHwJ7Xt5PxXYRupwlXQl0jhZivl8stpaFf79gVqvEc1qUlJc8vIk_MXA4b-0JX136FBLunGSspwaomCHhYay7VdBgxW-F_hAsz7x7C4yfr_kVIiE8r4_3sj78TBx-qJQPwKVvTZfgbj7YRaIW3xyXaZuaXnRC8LA%3D&amp;attredirects=0"/>
          <p:cNvPicPr>
            <a:picLocks noChangeAspect="1" noChangeArrowheads="1"/>
          </p:cNvPicPr>
          <p:nvPr/>
        </p:nvPicPr>
        <p:blipFill>
          <a:blip r:embed="rId2" cstate="print"/>
          <a:srcRect/>
          <a:stretch>
            <a:fillRect/>
          </a:stretch>
        </p:blipFill>
        <p:spPr bwMode="auto">
          <a:xfrm>
            <a:off x="0" y="3861048"/>
            <a:ext cx="9144000" cy="1606002"/>
          </a:xfrm>
          <a:prstGeom prst="rect">
            <a:avLst/>
          </a:prstGeom>
          <a:noFill/>
        </p:spPr>
      </p:pic>
      <p:sp>
        <p:nvSpPr>
          <p:cNvPr id="5" name="4 - Θέση υποσέλιδου"/>
          <p:cNvSpPr>
            <a:spLocks noGrp="1"/>
          </p:cNvSpPr>
          <p:nvPr>
            <p:ph type="ftr" sz="quarter" idx="11"/>
          </p:nvPr>
        </p:nvSpPr>
        <p:spPr/>
        <p:txBody>
          <a:bodyPr/>
          <a:lstStyle/>
          <a:p>
            <a:r>
              <a:rPr lang="el-GR" smtClean="0"/>
              <a:t>ΨΑΡΡΑ ΝΙΚΟΛΙΑ ΠΕ81</a:t>
            </a:r>
            <a:endParaRPr lang="en-US"/>
          </a:p>
        </p:txBody>
      </p:sp>
      <p:sp>
        <p:nvSpPr>
          <p:cNvPr id="6" name="5 - Ορθογώνιο"/>
          <p:cNvSpPr/>
          <p:nvPr/>
        </p:nvSpPr>
        <p:spPr>
          <a:xfrm>
            <a:off x="179512" y="5733256"/>
            <a:ext cx="7632848" cy="369332"/>
          </a:xfrm>
          <a:prstGeom prst="rect">
            <a:avLst/>
          </a:prstGeom>
        </p:spPr>
        <p:txBody>
          <a:bodyPr wrap="square">
            <a:spAutoFit/>
          </a:bodyPr>
          <a:lstStyle/>
          <a:p>
            <a:r>
              <a:rPr lang="en-US" dirty="0" smtClean="0">
                <a:hlinkClick r:id="rId3"/>
              </a:rPr>
              <a:t>https://www.youtube.com/watch?v=67fSwIjYJ-E&amp;feature=emb_logo</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Θλίψη</a:t>
            </a:r>
            <a:endParaRPr lang="en-US" dirty="0"/>
          </a:p>
        </p:txBody>
      </p:sp>
      <p:sp>
        <p:nvSpPr>
          <p:cNvPr id="3" name="2 - Θέση περιεχομένου"/>
          <p:cNvSpPr>
            <a:spLocks noGrp="1"/>
          </p:cNvSpPr>
          <p:nvPr>
            <p:ph idx="1"/>
          </p:nvPr>
        </p:nvSpPr>
        <p:spPr/>
        <p:txBody>
          <a:bodyPr/>
          <a:lstStyle/>
          <a:p>
            <a:pPr algn="just">
              <a:buNone/>
            </a:pPr>
            <a:r>
              <a:rPr lang="el-GR" dirty="0" smtClean="0"/>
              <a:t>Είναι </a:t>
            </a:r>
            <a:r>
              <a:rPr lang="el-GR" dirty="0"/>
              <a:t>η καταπόνηση κατά την οποία σε ένα σώμα εφαρμόζονται δύο ίσες και αντίθετες δυνάμεις που δρουν στον ευθύγραμμο άξονα του σώματος.</a:t>
            </a:r>
            <a:endParaRPr lang="en-US" dirty="0"/>
          </a:p>
        </p:txBody>
      </p:sp>
      <p:sp>
        <p:nvSpPr>
          <p:cNvPr id="4" name="3 - Θέση υποσέλιδου"/>
          <p:cNvSpPr>
            <a:spLocks noGrp="1"/>
          </p:cNvSpPr>
          <p:nvPr>
            <p:ph type="ftr" sz="quarter" idx="11"/>
          </p:nvPr>
        </p:nvSpPr>
        <p:spPr/>
        <p:txBody>
          <a:bodyPr/>
          <a:lstStyle/>
          <a:p>
            <a:r>
              <a:rPr lang="el-GR" dirty="0" smtClean="0"/>
              <a:t>ΨΑΡΡΑ ΝΙΚΟΛΙΑ ΠΕ81</a:t>
            </a:r>
            <a:endParaRPr lang="en-US" dirty="0"/>
          </a:p>
        </p:txBody>
      </p:sp>
      <p:pic>
        <p:nvPicPr>
          <p:cNvPr id="6146" name="Picture 2" descr="https://471cc412-a-62cb3a1a-s-sites.googlegroups.com/site/mechanologia552/kataponeseis/Capture5.JPG?attachauth=ANoY7cqSAJ5zOX8PZ-LFBGmVAA6Hihc9Djxc54tyqOX5adaF1IvXMUCZU8ytAw4rOzTkZpJIKQKQcC6kx2_X3NTBY0pDVMfvZ2T9IiDRDw6fxUxDfgxt2tA7d2ZvZW2GNxnrUtNHTChMbH_Jf2i8yIe6TCLPy34I5puRQ4iGL3SbqefcxagSYek_af1dGG_cHqC4tGuuYylk7nhxANTChazqqKWcyszPTyWDAuGsA2h38L4bCnDOrlM%3D&amp;attredirects=0"/>
          <p:cNvPicPr>
            <a:picLocks noChangeAspect="1" noChangeArrowheads="1"/>
          </p:cNvPicPr>
          <p:nvPr/>
        </p:nvPicPr>
        <p:blipFill>
          <a:blip r:embed="rId2" cstate="print"/>
          <a:srcRect/>
          <a:stretch>
            <a:fillRect/>
          </a:stretch>
        </p:blipFill>
        <p:spPr bwMode="auto">
          <a:xfrm>
            <a:off x="3714744" y="3286124"/>
            <a:ext cx="4705350" cy="2781300"/>
          </a:xfrm>
          <a:prstGeom prst="rect">
            <a:avLst/>
          </a:prstGeom>
          <a:noFill/>
        </p:spPr>
      </p:pic>
      <p:sp>
        <p:nvSpPr>
          <p:cNvPr id="6" name="5 - Ορθογώνιο"/>
          <p:cNvSpPr/>
          <p:nvPr/>
        </p:nvSpPr>
        <p:spPr>
          <a:xfrm>
            <a:off x="323528" y="5877272"/>
            <a:ext cx="8280920" cy="369332"/>
          </a:xfrm>
          <a:prstGeom prst="rect">
            <a:avLst/>
          </a:prstGeom>
        </p:spPr>
        <p:txBody>
          <a:bodyPr wrap="square">
            <a:spAutoFit/>
          </a:bodyPr>
          <a:lstStyle/>
          <a:p>
            <a:r>
              <a:rPr lang="en-US" dirty="0" smtClean="0">
                <a:hlinkClick r:id="rId3"/>
              </a:rPr>
              <a:t>https://www.youtube.com/watch?v=-LDgJjbQeEo&amp;feature=emb_logo</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s://471cc412-a-62cb3a1a-s-sites.googlegroups.com/site/mechanologia552/kataponeseis/34.JPG?attachauth=ANoY7cozOvgPdPU6EUQnJf8c9elkXLwxr5powP-n5Vx6WycAwhLueYH-INvKBkqx2wxusb3G1JLxTGAlu3pH2eCWnTjXRWnSi9-A3SqcDikpIHGsfLtO0C9nGnsPBxUo6xZzeNMD2ijVliKrMGMYh4OY4VSA8EDTvLD4B303tUSwhfLEpuvraamCVEcxAdyDBhw9tg_YHJnR5FAU5kGoESn0XZeAUKyDfZ9fuH10Imsr7YXP6L4ZuzA%3D&amp;attredirects=0"/>
          <p:cNvPicPr>
            <a:picLocks noChangeAspect="1" noChangeArrowheads="1"/>
          </p:cNvPicPr>
          <p:nvPr/>
        </p:nvPicPr>
        <p:blipFill>
          <a:blip r:embed="rId2" cstate="print"/>
          <a:srcRect/>
          <a:stretch>
            <a:fillRect/>
          </a:stretch>
        </p:blipFill>
        <p:spPr bwMode="auto">
          <a:xfrm>
            <a:off x="5786446" y="3500438"/>
            <a:ext cx="2952750" cy="3086101"/>
          </a:xfrm>
          <a:prstGeom prst="rect">
            <a:avLst/>
          </a:prstGeom>
          <a:noFill/>
        </p:spPr>
      </p:pic>
      <p:sp>
        <p:nvSpPr>
          <p:cNvPr id="2" name="1 - Τίτλος"/>
          <p:cNvSpPr>
            <a:spLocks noGrp="1"/>
          </p:cNvSpPr>
          <p:nvPr>
            <p:ph type="title"/>
          </p:nvPr>
        </p:nvSpPr>
        <p:spPr/>
        <p:txBody>
          <a:bodyPr/>
          <a:lstStyle/>
          <a:p>
            <a:r>
              <a:rPr lang="el-GR" b="1" dirty="0" smtClean="0"/>
              <a:t>Διάτμηση </a:t>
            </a:r>
            <a:endParaRPr lang="en-US" b="1" dirty="0"/>
          </a:p>
        </p:txBody>
      </p:sp>
      <p:sp>
        <p:nvSpPr>
          <p:cNvPr id="3" name="2 - Θέση περιεχομένου"/>
          <p:cNvSpPr>
            <a:spLocks noGrp="1"/>
          </p:cNvSpPr>
          <p:nvPr>
            <p:ph idx="1"/>
          </p:nvPr>
        </p:nvSpPr>
        <p:spPr/>
        <p:txBody>
          <a:bodyPr/>
          <a:lstStyle/>
          <a:p>
            <a:pPr algn="just">
              <a:buNone/>
            </a:pPr>
            <a:r>
              <a:rPr lang="el-GR" dirty="0" smtClean="0"/>
              <a:t>Ονομάζεται </a:t>
            </a:r>
            <a:r>
              <a:rPr lang="el-GR" dirty="0"/>
              <a:t>η καταπόνηση που εμφανίζεται σε ένα σώμα όταν δύο ίσες και αντίθετες δυνάμεις ενεργούν κάθετα στον άξονα του και οι διευθύνσεις τους βρίσκονται πολύ πλησίον η μία στην άλλη.</a:t>
            </a:r>
            <a:endParaRPr lang="en-US" dirty="0"/>
          </a:p>
        </p:txBody>
      </p:sp>
      <p:sp>
        <p:nvSpPr>
          <p:cNvPr id="4" name="3 - Θέση υποσέλιδου"/>
          <p:cNvSpPr>
            <a:spLocks noGrp="1"/>
          </p:cNvSpPr>
          <p:nvPr>
            <p:ph type="ftr" sz="quarter" idx="11"/>
          </p:nvPr>
        </p:nvSpPr>
        <p:spPr/>
        <p:txBody>
          <a:bodyPr/>
          <a:lstStyle/>
          <a:p>
            <a:r>
              <a:rPr lang="el-GR" smtClean="0"/>
              <a:t>ΨΑΡΡΑ ΝΙΚΟΛΙΑ ΠΕ81</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Στρέψη</a:t>
            </a:r>
            <a:endParaRPr lang="en-US" dirty="0"/>
          </a:p>
        </p:txBody>
      </p:sp>
      <p:sp>
        <p:nvSpPr>
          <p:cNvPr id="3" name="2 - Θέση περιεχομένου"/>
          <p:cNvSpPr>
            <a:spLocks noGrp="1"/>
          </p:cNvSpPr>
          <p:nvPr>
            <p:ph idx="1"/>
          </p:nvPr>
        </p:nvSpPr>
        <p:spPr/>
        <p:txBody>
          <a:bodyPr/>
          <a:lstStyle/>
          <a:p>
            <a:pPr algn="just">
              <a:buNone/>
            </a:pPr>
            <a:r>
              <a:rPr lang="el-GR" dirty="0" smtClean="0"/>
              <a:t>Προκαλείται </a:t>
            </a:r>
            <a:r>
              <a:rPr lang="el-GR" dirty="0"/>
              <a:t>σε ένα σώμα όταν ασκείται μια ροπή στον άξονά του, που τείνει να τον στρίψει.</a:t>
            </a:r>
            <a:endParaRPr lang="en-US" dirty="0"/>
          </a:p>
        </p:txBody>
      </p:sp>
      <p:sp>
        <p:nvSpPr>
          <p:cNvPr id="4" name="3 - Θέση υποσέλιδου"/>
          <p:cNvSpPr>
            <a:spLocks noGrp="1"/>
          </p:cNvSpPr>
          <p:nvPr>
            <p:ph type="ftr" sz="quarter" idx="11"/>
          </p:nvPr>
        </p:nvSpPr>
        <p:spPr/>
        <p:txBody>
          <a:bodyPr/>
          <a:lstStyle/>
          <a:p>
            <a:r>
              <a:rPr lang="el-GR" smtClean="0"/>
              <a:t>ΨΑΡΡΑ ΝΙΚΟΛΙΑ ΠΕ81</a:t>
            </a:r>
            <a:endParaRPr lang="en-US"/>
          </a:p>
        </p:txBody>
      </p:sp>
      <p:pic>
        <p:nvPicPr>
          <p:cNvPr id="18434" name="Picture 2" descr="https://471cc412-a-62cb3a1a-s-sites.googlegroups.com/site/mechanologia552/kataponeseis/hg.JPG?attachauth=ANoY7crwGfUZItLMh5YhSOZSYJbeXR3Fsdezedu1boIMcXLChB1_39YJH8SgO6vKaIIr4L2q_EdrZaEJ9trl34IsoguqtwzYG1anGnXBSVsiVh8RqwMK4ariOUhlTG0J2Lmf_SECYJbhVUenASH3PpjFdhcTiOuw_3b9oa83rBAztk4s4PiZubyeGIY3ZP7AoAue9rt4a9ensgV4-dbvztPUdVxIa61wXGLy2rEjA27aoZmAszhDmAs%3D&amp;attredirects=0"/>
          <p:cNvPicPr>
            <a:picLocks noChangeAspect="1" noChangeArrowheads="1"/>
          </p:cNvPicPr>
          <p:nvPr/>
        </p:nvPicPr>
        <p:blipFill>
          <a:blip r:embed="rId2" cstate="print"/>
          <a:srcRect/>
          <a:stretch>
            <a:fillRect/>
          </a:stretch>
        </p:blipFill>
        <p:spPr bwMode="auto">
          <a:xfrm>
            <a:off x="3857620" y="3214686"/>
            <a:ext cx="4400550" cy="19335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Κάμψη</a:t>
            </a:r>
            <a:endParaRPr lang="en-US" dirty="0"/>
          </a:p>
        </p:txBody>
      </p:sp>
      <p:sp>
        <p:nvSpPr>
          <p:cNvPr id="3" name="2 - Θέση περιεχομένου"/>
          <p:cNvSpPr>
            <a:spLocks noGrp="1"/>
          </p:cNvSpPr>
          <p:nvPr>
            <p:ph idx="1"/>
          </p:nvPr>
        </p:nvSpPr>
        <p:spPr/>
        <p:txBody>
          <a:bodyPr/>
          <a:lstStyle/>
          <a:p>
            <a:pPr algn="just">
              <a:buNone/>
            </a:pPr>
            <a:r>
              <a:rPr lang="el-GR" dirty="0" smtClean="0"/>
              <a:t>Εμφανίζεται </a:t>
            </a:r>
            <a:r>
              <a:rPr lang="el-GR" dirty="0"/>
              <a:t>σε ένα σώμα, όταν ενεργούν σε αυτό φορτία κάθετα στον άξονα του, που έχουν ως συνέπεια τη δημιουργία ροπών, που βρίσκονται σε ένα επίπεδο κάθετο στη διατομή του και που διέρχεται από το γεωμετρικό άξονα του σώματος.</a:t>
            </a:r>
            <a:endParaRPr lang="en-US" dirty="0"/>
          </a:p>
        </p:txBody>
      </p:sp>
      <p:sp>
        <p:nvSpPr>
          <p:cNvPr id="4" name="3 - Θέση υποσέλιδου"/>
          <p:cNvSpPr>
            <a:spLocks noGrp="1"/>
          </p:cNvSpPr>
          <p:nvPr>
            <p:ph type="ftr" sz="quarter" idx="11"/>
          </p:nvPr>
        </p:nvSpPr>
        <p:spPr/>
        <p:txBody>
          <a:bodyPr/>
          <a:lstStyle/>
          <a:p>
            <a:r>
              <a:rPr lang="el-GR" smtClean="0"/>
              <a:t>ΨΑΡΡΑ ΝΙΚΟΛΙΑ ΠΕ81</a:t>
            </a:r>
            <a:endParaRPr lang="en-US"/>
          </a:p>
        </p:txBody>
      </p:sp>
      <p:pic>
        <p:nvPicPr>
          <p:cNvPr id="19458" name="Picture 2" descr="https://471cc412-a-62cb3a1a-s-sites.googlegroups.com/site/mechanologia552/kataponeseis/220px-I_beam_bending0.png?attachauth=ANoY7coqwtdxbObxhvRHEsEDTlzv1irq1NxwgfQ5hcK3afVgbxQoSGYK5BTZzOHEDmjHQaXMTA2ywACz6t8racsrAiLyGimTV-oyeckXLnu1LS3DSJDKKR0B-9rps4vfIEKc3qkRDt-tsv3ZwMw17MKkBGoV2smT0J07UTRilhuTae9WoUxvfI1JHAVoN6nliB3MbanoEp6_u5MkA9UXI88k3mwKa79v_AYKuj1o_57d08bP9GObmiw234F9sWqD5Q1IOHd1C8V2&amp;attredirects=0"/>
          <p:cNvPicPr>
            <a:picLocks noChangeAspect="1" noChangeArrowheads="1"/>
          </p:cNvPicPr>
          <p:nvPr/>
        </p:nvPicPr>
        <p:blipFill>
          <a:blip r:embed="rId2" cstate="print"/>
          <a:srcRect/>
          <a:stretch>
            <a:fillRect/>
          </a:stretch>
        </p:blipFill>
        <p:spPr bwMode="auto">
          <a:xfrm>
            <a:off x="5500694" y="4643446"/>
            <a:ext cx="3405196" cy="185738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Λυγισμός</a:t>
            </a:r>
            <a:endParaRPr lang="el-GR" dirty="0"/>
          </a:p>
        </p:txBody>
      </p:sp>
      <p:sp>
        <p:nvSpPr>
          <p:cNvPr id="3" name="2 - Θέση περιεχομένου"/>
          <p:cNvSpPr>
            <a:spLocks noGrp="1"/>
          </p:cNvSpPr>
          <p:nvPr>
            <p:ph idx="1"/>
          </p:nvPr>
        </p:nvSpPr>
        <p:spPr/>
        <p:txBody>
          <a:bodyPr/>
          <a:lstStyle/>
          <a:p>
            <a:pPr algn="just">
              <a:buNone/>
            </a:pPr>
            <a:r>
              <a:rPr lang="en-US" dirty="0" smtClean="0"/>
              <a:t>E</a:t>
            </a:r>
            <a:r>
              <a:rPr lang="el-GR" dirty="0" err="1" smtClean="0"/>
              <a:t>ίναι</a:t>
            </a:r>
            <a:r>
              <a:rPr lang="el-GR" dirty="0" smtClean="0"/>
              <a:t> το φαινόμενο κατά το οποίο ένας φορέας που φορτίζεται σε θλίψη χάνει (ξαφνικά) την ευστάθειά του και εμφανίζει σημαντικές μετατοπίσεις στην εγκάρσια κατά τη φόρτισή του διεύθυνση.</a:t>
            </a:r>
          </a:p>
          <a:p>
            <a:endParaRPr lang="el-GR" dirty="0"/>
          </a:p>
        </p:txBody>
      </p:sp>
      <p:sp>
        <p:nvSpPr>
          <p:cNvPr id="4" name="3 - Θέση υποσέλιδου"/>
          <p:cNvSpPr>
            <a:spLocks noGrp="1"/>
          </p:cNvSpPr>
          <p:nvPr>
            <p:ph type="ftr" sz="quarter" idx="11"/>
          </p:nvPr>
        </p:nvSpPr>
        <p:spPr/>
        <p:txBody>
          <a:bodyPr/>
          <a:lstStyle/>
          <a:p>
            <a:r>
              <a:rPr lang="el-GR" dirty="0" smtClean="0"/>
              <a:t>ΨΑΡΡΑ ΝΙΚΟΛΙΑ ΠΕ81</a:t>
            </a:r>
            <a:endParaRPr lang="en-US" dirty="0"/>
          </a:p>
        </p:txBody>
      </p:sp>
      <p:pic>
        <p:nvPicPr>
          <p:cNvPr id="1026" name="Picture 2"/>
          <p:cNvPicPr>
            <a:picLocks noChangeAspect="1" noChangeArrowheads="1"/>
          </p:cNvPicPr>
          <p:nvPr/>
        </p:nvPicPr>
        <p:blipFill>
          <a:blip r:embed="rId2" cstate="print"/>
          <a:srcRect l="48635" t="35815" r="38812" b="40770"/>
          <a:stretch>
            <a:fillRect/>
          </a:stretch>
        </p:blipFill>
        <p:spPr bwMode="auto">
          <a:xfrm>
            <a:off x="6191672" y="3761656"/>
            <a:ext cx="2952328" cy="309634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155</Words>
  <Application>Microsoft Office PowerPoint</Application>
  <PresentationFormat>Προβολή στην οθόνη (4:3)</PresentationFormat>
  <Paragraphs>24</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ΜΗΧΑΝΙΚΕΣ ΚΑΤΑΠΟΝΗΣΕΙΣ </vt:lpstr>
      <vt:lpstr>Καταπονήσεις</vt:lpstr>
      <vt:lpstr>Εφελκυσμός</vt:lpstr>
      <vt:lpstr>Θλίψη</vt:lpstr>
      <vt:lpstr>Διάτμηση </vt:lpstr>
      <vt:lpstr>Στρέψη</vt:lpstr>
      <vt:lpstr>Κάμψη</vt:lpstr>
      <vt:lpstr>Λυγισμός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νικολια</dc:creator>
  <cp:lastModifiedBy>lenovo</cp:lastModifiedBy>
  <cp:revision>7</cp:revision>
  <dcterms:created xsi:type="dcterms:W3CDTF">2020-11-22T19:20:08Z</dcterms:created>
  <dcterms:modified xsi:type="dcterms:W3CDTF">2020-11-25T09:24:16Z</dcterms:modified>
</cp:coreProperties>
</file>