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3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19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DABA7E-2432-45E4-A02A-B27200DC82E1}" type="datetimeFigureOut">
              <a:rPr lang="el-GR" smtClean="0"/>
              <a:pPr/>
              <a:t>20/2/2017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EC95B6-44B8-47BC-A242-028A6780295C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19400"/>
            <a:ext cx="4191000" cy="1295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7912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7912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7526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34000" y="1524000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l-GR" noProof="0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l-G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524000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fld id="{576B64E0-078E-430C-9FE8-D731AF77BF39}" type="datetimeFigureOut">
              <a:rPr lang="el-GR" smtClean="0"/>
              <a:pPr/>
              <a:t>20/2/2017</a:t>
            </a:fld>
            <a:endParaRPr lang="el-G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endParaRPr lang="el-G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</a:defRPr>
            </a:lvl1pPr>
          </a:lstStyle>
          <a:p>
            <a:fld id="{667DA07C-01BF-4102-A133-337D19B54F8D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33400" y="1295400"/>
            <a:ext cx="8229600" cy="1919286"/>
          </a:xfrm>
        </p:spPr>
        <p:txBody>
          <a:bodyPr>
            <a:normAutofit/>
          </a:bodyPr>
          <a:lstStyle/>
          <a:p>
            <a:r>
              <a:rPr lang="el-GR" sz="4000" dirty="0" smtClean="0"/>
              <a:t>Κεφάλαιο </a:t>
            </a:r>
            <a:r>
              <a:rPr lang="en-US" sz="4000" dirty="0" smtClean="0"/>
              <a:t>6o</a:t>
            </a:r>
            <a:r>
              <a:rPr lang="el-GR" sz="4000" dirty="0" smtClean="0"/>
              <a:t>. Επίπεδο εφαρμογής</a:t>
            </a:r>
            <a:br>
              <a:rPr lang="el-GR" sz="4000" dirty="0" smtClean="0"/>
            </a:br>
            <a:endParaRPr lang="el-GR" sz="40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500430" y="3286124"/>
            <a:ext cx="5643570" cy="928694"/>
          </a:xfrm>
        </p:spPr>
        <p:txBody>
          <a:bodyPr/>
          <a:lstStyle/>
          <a:p>
            <a:pPr algn="l">
              <a:spcBef>
                <a:spcPts val="600"/>
              </a:spcBef>
              <a:spcAft>
                <a:spcPts val="0"/>
              </a:spcAft>
            </a:pPr>
            <a:r>
              <a:rPr lang="el-GR" sz="2800" b="1" dirty="0" smtClean="0"/>
              <a:t>6.2.2 Υπηρεσία μεταφοράς αρχείων (FTP, TFTP)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 dirty="0" smtClean="0"/>
              <a:t>FTP (</a:t>
            </a:r>
            <a:r>
              <a:rPr lang="el-GR" sz="3200" dirty="0" err="1" smtClean="0"/>
              <a:t>File</a:t>
            </a:r>
            <a:r>
              <a:rPr lang="el-GR" sz="3200" dirty="0" smtClean="0"/>
              <a:t> </a:t>
            </a:r>
            <a:r>
              <a:rPr lang="el-GR" sz="3200" dirty="0" err="1" smtClean="0"/>
              <a:t>Transfer</a:t>
            </a:r>
            <a:r>
              <a:rPr lang="el-GR" sz="3200" dirty="0" smtClean="0"/>
              <a:t> </a:t>
            </a:r>
            <a:r>
              <a:rPr lang="el-GR" sz="3200" dirty="0" err="1" smtClean="0"/>
              <a:t>Protocol</a:t>
            </a:r>
            <a:r>
              <a:rPr lang="el-GR" sz="3200" dirty="0" smtClean="0"/>
              <a:t>) πρωτόκολλο μεταφοράς αρχείων</a:t>
            </a:r>
            <a:r>
              <a:rPr lang="el-GR" sz="3200" dirty="0" smtClean="0"/>
              <a:t>.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8125" y="1785926"/>
            <a:ext cx="8905875" cy="477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Όταν ένας πελάτης FTP ζητά να συνδεθεί με το </a:t>
            </a:r>
            <a:r>
              <a:rPr lang="el-GR" dirty="0" err="1" smtClean="0"/>
              <a:t>διακομιστή</a:t>
            </a:r>
            <a:r>
              <a:rPr lang="el-GR" dirty="0" smtClean="0"/>
              <a:t> FTP, μια σύνδεση TCP </a:t>
            </a:r>
            <a:r>
              <a:rPr lang="el-GR" dirty="0" smtClean="0"/>
              <a:t>ιδρύεται</a:t>
            </a:r>
            <a:r>
              <a:rPr lang="en-US" dirty="0" smtClean="0"/>
              <a:t> </a:t>
            </a:r>
            <a:r>
              <a:rPr lang="el-GR" dirty="0" smtClean="0"/>
              <a:t>στη </a:t>
            </a:r>
            <a:r>
              <a:rPr lang="el-GR" dirty="0" smtClean="0"/>
              <a:t>θύρα 21 του </a:t>
            </a:r>
            <a:r>
              <a:rPr lang="el-GR" dirty="0" err="1" smtClean="0"/>
              <a:t>διακομιστή</a:t>
            </a:r>
            <a:r>
              <a:rPr lang="el-GR" dirty="0" smtClean="0"/>
              <a:t> FTP. </a:t>
            </a:r>
            <a:endParaRPr lang="en-US" dirty="0" smtClean="0"/>
          </a:p>
          <a:p>
            <a:r>
              <a:rPr lang="el-GR" dirty="0" smtClean="0"/>
              <a:t>Μετά </a:t>
            </a:r>
            <a:r>
              <a:rPr lang="el-GR" dirty="0" smtClean="0"/>
              <a:t>τον έλεγχο ταυτότητας που γίνεται, μια </a:t>
            </a:r>
            <a:r>
              <a:rPr lang="el-GR" dirty="0" smtClean="0"/>
              <a:t>άλλη</a:t>
            </a:r>
            <a:r>
              <a:rPr lang="en-US" dirty="0" smtClean="0"/>
              <a:t> </a:t>
            </a:r>
            <a:r>
              <a:rPr lang="el-GR" dirty="0" smtClean="0"/>
              <a:t>σύνδεση </a:t>
            </a:r>
            <a:r>
              <a:rPr lang="el-GR" dirty="0" smtClean="0"/>
              <a:t>TCP είναι υπό σύσταση για την πραγματική μεταβίβαση δεδομένων στη θύρα </a:t>
            </a:r>
            <a:r>
              <a:rPr lang="el-GR" dirty="0" smtClean="0"/>
              <a:t>20</a:t>
            </a:r>
            <a:r>
              <a:rPr lang="en-US" dirty="0" smtClean="0"/>
              <a:t> </a:t>
            </a:r>
            <a:r>
              <a:rPr lang="el-GR" dirty="0" smtClean="0"/>
              <a:t>του </a:t>
            </a:r>
            <a:r>
              <a:rPr lang="el-GR" dirty="0" err="1" smtClean="0"/>
              <a:t>διακομιστή</a:t>
            </a:r>
            <a:r>
              <a:rPr lang="el-GR" dirty="0" smtClean="0"/>
              <a:t> </a:t>
            </a:r>
            <a:r>
              <a:rPr lang="en-US" dirty="0" smtClean="0"/>
              <a:t>FTP.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14480" y="642918"/>
            <a:ext cx="7010400" cy="5643602"/>
          </a:xfrm>
        </p:spPr>
        <p:txBody>
          <a:bodyPr/>
          <a:lstStyle/>
          <a:p>
            <a:r>
              <a:rPr lang="el-GR" sz="2800" dirty="0" smtClean="0"/>
              <a:t>Το </a:t>
            </a:r>
            <a:r>
              <a:rPr lang="en-US" sz="2800" dirty="0" smtClean="0"/>
              <a:t>FTP </a:t>
            </a:r>
            <a:r>
              <a:rPr lang="el-GR" sz="2800" dirty="0" smtClean="0"/>
              <a:t>χειρίζεται </a:t>
            </a:r>
            <a:r>
              <a:rPr lang="el-GR" sz="2800" dirty="0" smtClean="0"/>
              <a:t>τόσο τα δυαδικά όσο και τα αρχεία μορφής κειμένου</a:t>
            </a:r>
            <a:r>
              <a:rPr lang="el-GR" sz="2800" dirty="0" smtClean="0"/>
              <a:t>.</a:t>
            </a:r>
            <a:endParaRPr lang="en-US" sz="2800" dirty="0" smtClean="0"/>
          </a:p>
          <a:p>
            <a:r>
              <a:rPr lang="el-GR" sz="2800" dirty="0" smtClean="0"/>
              <a:t>Η μεταφορά δεδομένων μέσω FTP μπορεί να γίνει με τη χρήση εντολών από το χρήστη. </a:t>
            </a:r>
            <a:endParaRPr lang="en-US" sz="2800" dirty="0" smtClean="0"/>
          </a:p>
          <a:p>
            <a:r>
              <a:rPr lang="el-GR" sz="2800" dirty="0" smtClean="0"/>
              <a:t>Οι</a:t>
            </a:r>
            <a:r>
              <a:rPr lang="en-US" sz="2800" dirty="0" smtClean="0"/>
              <a:t> </a:t>
            </a:r>
            <a:r>
              <a:rPr lang="el-GR" sz="2800" dirty="0" smtClean="0"/>
              <a:t>εντολές </a:t>
            </a:r>
            <a:r>
              <a:rPr lang="el-GR" sz="2800" dirty="0" err="1" smtClean="0"/>
              <a:t>get</a:t>
            </a:r>
            <a:r>
              <a:rPr lang="el-GR" sz="2800" dirty="0" smtClean="0"/>
              <a:t> (πάρε), </a:t>
            </a:r>
            <a:r>
              <a:rPr lang="el-GR" sz="2800" dirty="0" err="1" smtClean="0"/>
              <a:t>put</a:t>
            </a:r>
            <a:r>
              <a:rPr lang="el-GR" sz="2800" dirty="0" smtClean="0"/>
              <a:t> (βάλε) είναι </a:t>
            </a:r>
            <a:r>
              <a:rPr lang="el-GR" sz="2800" dirty="0" smtClean="0"/>
              <a:t>για </a:t>
            </a:r>
            <a:r>
              <a:rPr lang="el-GR" sz="2800" dirty="0" smtClean="0"/>
              <a:t>λήψη και </a:t>
            </a:r>
            <a:r>
              <a:rPr lang="el-GR" sz="2800" dirty="0" smtClean="0"/>
              <a:t>αποστολή</a:t>
            </a:r>
            <a:r>
              <a:rPr lang="en-US" sz="2800" dirty="0" smtClean="0"/>
              <a:t> </a:t>
            </a:r>
            <a:r>
              <a:rPr lang="el-GR" sz="2800" dirty="0" smtClean="0"/>
              <a:t>δεδομένων </a:t>
            </a:r>
            <a:r>
              <a:rPr lang="el-GR" sz="2800" dirty="0" smtClean="0"/>
              <a:t>σε εξυπηρετητή</a:t>
            </a:r>
            <a:r>
              <a:rPr lang="el-GR" sz="2800" dirty="0" smtClean="0"/>
              <a:t>.</a:t>
            </a:r>
            <a:endParaRPr lang="en-US" sz="2800" dirty="0" smtClean="0"/>
          </a:p>
          <a:p>
            <a:r>
              <a:rPr lang="el-GR" sz="2800" dirty="0" smtClean="0"/>
              <a:t>Υπάρχουν</a:t>
            </a:r>
            <a:r>
              <a:rPr lang="en-US" sz="2800" dirty="0" smtClean="0"/>
              <a:t> </a:t>
            </a:r>
            <a:r>
              <a:rPr lang="el-GR" sz="2800" dirty="0" smtClean="0"/>
              <a:t>εφαρμογές </a:t>
            </a:r>
            <a:r>
              <a:rPr lang="el-GR" sz="2800" dirty="0" smtClean="0"/>
              <a:t>FTP σε γραφικό περιβάλλον (GUI </a:t>
            </a:r>
            <a:r>
              <a:rPr lang="el-GR" sz="2800" dirty="0" err="1" smtClean="0"/>
              <a:t>based</a:t>
            </a:r>
            <a:r>
              <a:rPr lang="el-GR" sz="2800" dirty="0" smtClean="0"/>
              <a:t>) που έχουν αναπτυχθεί, όπως τα </a:t>
            </a:r>
            <a:r>
              <a:rPr lang="el-GR" sz="2800" dirty="0" smtClean="0"/>
              <a:t>πολύ</a:t>
            </a:r>
            <a:r>
              <a:rPr lang="en-US" sz="2800" dirty="0" smtClean="0"/>
              <a:t> </a:t>
            </a:r>
            <a:r>
              <a:rPr lang="el-GR" sz="2800" dirty="0" smtClean="0"/>
              <a:t>δημοφιλή </a:t>
            </a:r>
            <a:r>
              <a:rPr lang="en-US" sz="2800" dirty="0" smtClean="0"/>
              <a:t>FTP PRO </a:t>
            </a:r>
            <a:r>
              <a:rPr lang="el-GR" sz="2800" dirty="0" smtClean="0"/>
              <a:t>και </a:t>
            </a:r>
            <a:r>
              <a:rPr lang="en-US" sz="2800" dirty="0" err="1" smtClean="0"/>
              <a:t>FileZilla</a:t>
            </a:r>
            <a:r>
              <a:rPr lang="en-US" sz="2800" dirty="0" smtClean="0"/>
              <a:t>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571604" y="304800"/>
            <a:ext cx="7572396" cy="1266812"/>
          </a:xfrm>
        </p:spPr>
        <p:txBody>
          <a:bodyPr/>
          <a:lstStyle/>
          <a:p>
            <a:r>
              <a:rPr lang="en-US" sz="3600" dirty="0" smtClean="0"/>
              <a:t>TFTP (Trivial File Transfer Protocol) </a:t>
            </a:r>
            <a:r>
              <a:rPr lang="el-GR" sz="3600" dirty="0" smtClean="0"/>
              <a:t>Α</a:t>
            </a:r>
            <a:r>
              <a:rPr lang="el-GR" sz="3600" dirty="0" smtClean="0"/>
              <a:t>πλό </a:t>
            </a:r>
            <a:r>
              <a:rPr lang="el-GR" sz="3600" dirty="0" smtClean="0"/>
              <a:t>πρωτόκολλο μεταφοράς αρχείων.</a:t>
            </a:r>
            <a:endParaRPr lang="el-GR" sz="3600" b="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1752600" y="2000240"/>
            <a:ext cx="7010400" cy="4095760"/>
          </a:xfrm>
        </p:spPr>
        <p:txBody>
          <a:bodyPr/>
          <a:lstStyle/>
          <a:p>
            <a:r>
              <a:rPr lang="el-GR" dirty="0" smtClean="0"/>
              <a:t>Είναι πιο </a:t>
            </a:r>
            <a:r>
              <a:rPr lang="el-GR" dirty="0" smtClean="0"/>
              <a:t>απλό από το </a:t>
            </a:r>
            <a:r>
              <a:rPr lang="el-GR" dirty="0" smtClean="0"/>
              <a:t>FTP</a:t>
            </a:r>
          </a:p>
          <a:p>
            <a:r>
              <a:rPr lang="el-GR" dirty="0" smtClean="0"/>
              <a:t>κάνει τη μεταφορά αρχείων μεταξύ του πελάτη και του </a:t>
            </a:r>
            <a:r>
              <a:rPr lang="el-GR" dirty="0" err="1" smtClean="0"/>
              <a:t>διακομιστή</a:t>
            </a:r>
            <a:endParaRPr lang="el-GR" dirty="0" smtClean="0"/>
          </a:p>
          <a:p>
            <a:r>
              <a:rPr lang="el-GR" dirty="0" smtClean="0"/>
              <a:t>δεν παρέχει έλεγχο ταυτότητας χρήστη και άλλες χρήσιμες λειτουργίες </a:t>
            </a:r>
            <a:r>
              <a:rPr lang="el-GR" dirty="0" smtClean="0"/>
              <a:t>που υποστηρίζονται </a:t>
            </a:r>
            <a:r>
              <a:rPr lang="el-GR" dirty="0" smtClean="0"/>
              <a:t>από το </a:t>
            </a:r>
            <a:r>
              <a:rPr lang="en-US" dirty="0" smtClean="0"/>
              <a:t>FTP.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/>
              <a:t>οι διαφορές </a:t>
            </a:r>
            <a:r>
              <a:rPr lang="el-GR" dirty="0" smtClean="0"/>
              <a:t>των πρωτοκόλλων </a:t>
            </a:r>
            <a:r>
              <a:rPr lang="en-US" dirty="0" smtClean="0"/>
              <a:t>FTP </a:t>
            </a:r>
            <a:r>
              <a:rPr lang="el-GR" dirty="0" smtClean="0"/>
              <a:t>και </a:t>
            </a:r>
            <a:r>
              <a:rPr lang="en-US" dirty="0" smtClean="0"/>
              <a:t>TFTP.</a:t>
            </a: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928802"/>
            <a:ext cx="8639175" cy="375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ad51446c315cdbd1f79dcc89a9ca94c0b7e85abc"/>
</p:tagLst>
</file>

<file path=ppt/theme/theme1.xml><?xml version="1.0" encoding="utf-8"?>
<a:theme xmlns:a="http://schemas.openxmlformats.org/drawingml/2006/main" name="YANNIS">
  <a:themeElements>
    <a:clrScheme name="Chalk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yanni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halk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halk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alk design template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YANNIS</Template>
  <TotalTime>1871</TotalTime>
  <Words>195</Words>
  <Application>Microsoft Office PowerPoint</Application>
  <PresentationFormat>Προβολή στην οθόνη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YANNIS</vt:lpstr>
      <vt:lpstr>Κεφάλαιο 6o. Επίπεδο εφαρμογής </vt:lpstr>
      <vt:lpstr>FTP (File Transfer Protocol) πρωτόκολλο μεταφοράς αρχείων.</vt:lpstr>
      <vt:lpstr>Διαφάνεια 3</vt:lpstr>
      <vt:lpstr>Διαφάνεια 4</vt:lpstr>
      <vt:lpstr>TFTP (Trivial File Transfer Protocol) Απλό πρωτόκολλο μεταφοράς αρχείων.</vt:lpstr>
      <vt:lpstr>οι διαφορές των πρωτοκόλλων FTP και TFTP.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Κεφάλαιο 4.Τοπικά δίκτυα</dc:title>
  <dc:creator>Yannis</dc:creator>
  <cp:lastModifiedBy>Yannis</cp:lastModifiedBy>
  <cp:revision>202</cp:revision>
  <dcterms:created xsi:type="dcterms:W3CDTF">2015-10-03T10:24:52Z</dcterms:created>
  <dcterms:modified xsi:type="dcterms:W3CDTF">2017-02-20T18:47:41Z</dcterms:modified>
</cp:coreProperties>
</file>