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8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381000"/>
            <a:ext cx="7010400" cy="762000"/>
          </a:xfrm>
        </p:spPr>
        <p:txBody>
          <a:bodyPr>
            <a:normAutofit/>
          </a:bodyPr>
          <a:lstStyle/>
          <a:p>
            <a:r>
              <a:rPr lang="el-GR" b="0" dirty="0" smtClean="0">
                <a:latin typeface="Arial" panose="020B0604020202020204" pitchFamily="34" charset="0"/>
                <a:cs typeface="Arial" panose="020B0604020202020204" pitchFamily="34" charset="0"/>
              </a:rPr>
              <a:t>2.3 Διαδικασια Επιλυσησ Προβληματων</a:t>
            </a:r>
            <a:endParaRPr lang="en-US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1752600"/>
            <a:ext cx="6248400" cy="3733800"/>
          </a:xfrm>
        </p:spPr>
        <p:txBody>
          <a:bodyPr/>
          <a:lstStyle/>
          <a:p>
            <a:endParaRPr lang="el-GR" dirty="0" smtClean="0"/>
          </a:p>
          <a:p>
            <a:r>
              <a:rPr lang="el-GR" dirty="0"/>
              <a:t> </a:t>
            </a:r>
            <a:r>
              <a:rPr lang="el-GR" dirty="0" smtClean="0"/>
              <a:t>    ΕΠΙΛΥΣΗ</a:t>
            </a:r>
          </a:p>
          <a:p>
            <a:r>
              <a:rPr lang="el-GR" dirty="0"/>
              <a:t> </a:t>
            </a:r>
            <a:r>
              <a:rPr lang="el-GR" dirty="0" smtClean="0"/>
              <a:t>          </a:t>
            </a:r>
          </a:p>
          <a:p>
            <a:r>
              <a:rPr lang="el-GR" dirty="0" smtClean="0"/>
              <a:t>	</a:t>
            </a:r>
            <a:r>
              <a:rPr lang="el-GR" dirty="0"/>
              <a:t>ανάλυση, </a:t>
            </a:r>
            <a:endParaRPr lang="el-GR" dirty="0" smtClean="0"/>
          </a:p>
          <a:p>
            <a:r>
              <a:rPr lang="el-GR" dirty="0"/>
              <a:t>	</a:t>
            </a:r>
            <a:r>
              <a:rPr lang="el-GR" dirty="0" smtClean="0"/>
              <a:t>      μοντελοποίηση</a:t>
            </a:r>
            <a:r>
              <a:rPr lang="el-GR" dirty="0"/>
              <a:t>, </a:t>
            </a:r>
            <a:endParaRPr lang="el-GR" dirty="0" smtClean="0"/>
          </a:p>
          <a:p>
            <a:r>
              <a:rPr lang="el-GR" dirty="0"/>
              <a:t> </a:t>
            </a:r>
            <a:r>
              <a:rPr lang="el-GR" dirty="0" smtClean="0"/>
              <a:t>		σχεδίαση</a:t>
            </a:r>
            <a:r>
              <a:rPr lang="el-GR" dirty="0"/>
              <a:t>, </a:t>
            </a:r>
            <a:endParaRPr lang="el-GR" dirty="0" smtClean="0"/>
          </a:p>
          <a:p>
            <a:r>
              <a:rPr lang="el-GR" dirty="0" smtClean="0"/>
              <a:t>			και </a:t>
            </a:r>
            <a:r>
              <a:rPr lang="el-GR" dirty="0"/>
              <a:t>υλοποίηση μίας </a:t>
            </a:r>
            <a:r>
              <a:rPr lang="el-GR" dirty="0" smtClean="0"/>
              <a:t>				κατάλληλης </a:t>
            </a:r>
            <a:r>
              <a:rPr lang="el-GR" dirty="0"/>
              <a:t>λύσης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514600" y="2590800"/>
            <a:ext cx="17526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452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2.3 Διαδικασια Επιλυσησ Προβληματων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          Βασικές </a:t>
            </a:r>
            <a:r>
              <a:rPr lang="el-GR" dirty="0"/>
              <a:t>έννοιες στην επίλυση προβλημάτων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4267200" y="2362200"/>
            <a:ext cx="0" cy="1295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2514600" y="2362200"/>
            <a:ext cx="1752600" cy="1219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267200" y="2362200"/>
            <a:ext cx="1524000" cy="1295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990600" y="3710709"/>
            <a:ext cx="1905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ΔΟΜΗ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3314700" y="3710709"/>
            <a:ext cx="1905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ΑΝΑΛΥΣΗ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562600" y="3710709"/>
            <a:ext cx="1905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ΣΥΝΘΕΣΗ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76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Δ</a:t>
            </a:r>
            <a:r>
              <a:rPr lang="el-GR" dirty="0" smtClean="0"/>
              <a:t>ομή</a:t>
            </a:r>
            <a:r>
              <a:rPr lang="el-GR" dirty="0"/>
              <a:t>, εννοούμε τον τρόπο με τον οποίο επιμέρους στοιχεία σχετίζονται και συνδέονται μεταξύ τους ώστε να σχηματίζουν ενιαίο </a:t>
            </a:r>
            <a:r>
              <a:rPr lang="el-GR" dirty="0" smtClean="0"/>
              <a:t>σύνολο</a:t>
            </a:r>
          </a:p>
          <a:p>
            <a:r>
              <a:rPr lang="el-GR" dirty="0"/>
              <a:t>Ανάλυση είναι ο διαχωρισμός ενός συνόλου στα συστατικά του στοιχεία. </a:t>
            </a:r>
            <a:endParaRPr lang="el-GR" dirty="0" smtClean="0"/>
          </a:p>
          <a:p>
            <a:r>
              <a:rPr lang="el-GR" dirty="0" smtClean="0"/>
              <a:t>Σύνθεση </a:t>
            </a:r>
            <a:r>
              <a:rPr lang="el-GR" dirty="0"/>
              <a:t>είναι η τοποθέτηση στοιχείων σε συσχετισμό μεταξύ τους έτσι ώστε να δημιουργείται ένα σύνολο.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 Διαδικασια Επιλυσησ Προβληματων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36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7467600" cy="1143000"/>
          </a:xfrm>
        </p:spPr>
        <p:txBody>
          <a:bodyPr/>
          <a:lstStyle/>
          <a:p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 Διαδικασια Επιλυσησ Προβληματων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600200"/>
            <a:ext cx="7467600" cy="4873752"/>
          </a:xfrm>
        </p:spPr>
        <p:txBody>
          <a:bodyPr/>
          <a:lstStyle/>
          <a:p>
            <a:pPr algn="just"/>
            <a:r>
              <a:rPr lang="el-GR" dirty="0"/>
              <a:t>Αναλυτική </a:t>
            </a:r>
            <a:r>
              <a:rPr lang="en-US" dirty="0" smtClean="0"/>
              <a:t>: </a:t>
            </a:r>
            <a:r>
              <a:rPr lang="el-GR" dirty="0" smtClean="0"/>
              <a:t>είναι </a:t>
            </a:r>
            <a:r>
              <a:rPr lang="el-GR" dirty="0"/>
              <a:t>η μεθοδολογία επίλυσης προβλημάτων που βασίζεται στη </a:t>
            </a:r>
            <a:r>
              <a:rPr lang="el-GR" b="1" dirty="0"/>
              <a:t>σχεδίαση από το γενικό στο ειδικό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1600200" y="2895600"/>
            <a:ext cx="40386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r>
              <a:rPr lang="el-GR" dirty="0" smtClean="0">
                <a:solidFill>
                  <a:schemeClr val="tx1"/>
                </a:solidFill>
              </a:rPr>
              <a:t>Ορίζουμε υποπροβλήματα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48000" y="4114800"/>
            <a:ext cx="35052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Επανάληψη της διαδικασίας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48200" y="5412509"/>
            <a:ext cx="3200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Επίλυση υποπροβλημάτων που δε χρήζουν περαιτέρω διασπάσης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733800"/>
            <a:ext cx="0" cy="381000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410200" y="5029200"/>
            <a:ext cx="0" cy="381000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5891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 Διαδικασια Επιλυσησ </a:t>
            </a:r>
            <a:r>
              <a:rPr lang="el-G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Προβληματων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ΠΑΡΑΔΕΙΓΜΑ ΑΝΑΛΥΤΙΚΗΣ ΜΕΘΟΔΟΛΟΓΙΑΣ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133600"/>
            <a:ext cx="4887558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82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467600" cy="1143000"/>
          </a:xfrm>
        </p:spPr>
        <p:txBody>
          <a:bodyPr/>
          <a:lstStyle/>
          <a:p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 Διαδικασια Επιλυσησ Προβληματων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b="1" dirty="0"/>
              <a:t>Συνθετική</a:t>
            </a:r>
            <a:r>
              <a:rPr lang="el-GR" dirty="0"/>
              <a:t> </a:t>
            </a:r>
            <a:r>
              <a:rPr lang="el-GR" dirty="0" smtClean="0"/>
              <a:t>είναι </a:t>
            </a:r>
            <a:r>
              <a:rPr lang="el-GR" dirty="0"/>
              <a:t>η μεθοδολογία επίλυσης προβλημάτων που βασίζεται στη σχεδίαση από το ειδικό στο γενικό με τη σύνδεση των δεδομένων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00200" y="2895600"/>
            <a:ext cx="40386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r>
              <a:rPr lang="el-GR" dirty="0" smtClean="0">
                <a:solidFill>
                  <a:schemeClr val="tx1"/>
                </a:solidFill>
              </a:rPr>
              <a:t>Ξεκινάμε απο ορθά δεδομένα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0" y="4114800"/>
            <a:ext cx="35052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Παραγωγή νέων δεδομένων και αποτελεσμάτων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48200" y="5412509"/>
            <a:ext cx="3200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Τερματισμός διαδικασίας 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</a:rPr>
              <a:t>όταν</a:t>
            </a:r>
            <a:r>
              <a:rPr lang="el-GR" dirty="0" smtClean="0"/>
              <a:t> </a:t>
            </a:r>
            <a:r>
              <a:rPr lang="el-GR" dirty="0">
                <a:solidFill>
                  <a:schemeClr val="tx1"/>
                </a:solidFill>
              </a:rPr>
              <a:t>παραχθεί το ζητούμενο του προβλήματος.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267200" y="3733800"/>
            <a:ext cx="0" cy="381000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410200" y="5029200"/>
            <a:ext cx="0" cy="381000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3545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 Διαδικασια Επιλυσησ Προβληματων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ΠΑΡΑΔΕΙΓΜΑ </a:t>
            </a:r>
            <a:r>
              <a:rPr lang="el-G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ΣΥΝΘΕΤΙΚΗΣ </a:t>
            </a: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ΜΕΘΟΔΟΛΟΓΙΑΣ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76400"/>
            <a:ext cx="6325299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431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 Διαδικασια Επιλυσησ Προβληματων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l-GR" b="1" dirty="0"/>
              <a:t>Μεικτή</a:t>
            </a:r>
            <a:r>
              <a:rPr lang="el-GR" dirty="0"/>
              <a:t> </a:t>
            </a:r>
            <a:r>
              <a:rPr lang="el-GR" dirty="0" smtClean="0"/>
              <a:t>είναι </a:t>
            </a:r>
            <a:r>
              <a:rPr lang="el-GR" dirty="0"/>
              <a:t>η μεθοδολογία επίλυσης προβλημάτων που </a:t>
            </a:r>
            <a:r>
              <a:rPr lang="el-GR" b="1" dirty="0"/>
              <a:t>συνδυάζει την αναλυτική και τη συνθετική μέθοδο</a:t>
            </a:r>
            <a:r>
              <a:rPr lang="el-GR" dirty="0"/>
              <a:t>. Σύμφωνα με τη μεικτή μεθοδολογία, κάποια από τα υποπροβλήματα επιλύονται με την αναλυτική και κάποια με τη συνθετική μέθοδο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3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 Διαδικασια Επιλυσησ Προβληματων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b="1" dirty="0"/>
              <a:t>Αξιολόγηση της </a:t>
            </a:r>
            <a:r>
              <a:rPr lang="el-GR" b="1" dirty="0" smtClean="0"/>
              <a:t>λύσης</a:t>
            </a:r>
          </a:p>
          <a:p>
            <a:pPr marL="0" indent="0">
              <a:buNone/>
            </a:pPr>
            <a:endParaRPr lang="el-GR" dirty="0"/>
          </a:p>
          <a:p>
            <a:pPr marL="0" indent="0" algn="just">
              <a:buNone/>
            </a:pPr>
            <a:r>
              <a:rPr lang="el-GR" dirty="0" smtClean="0"/>
              <a:t>Το στάδιο </a:t>
            </a:r>
            <a:r>
              <a:rPr lang="el-GR" dirty="0"/>
              <a:t>αξιολόγησης της λύσης είναι πολύ </a:t>
            </a:r>
            <a:r>
              <a:rPr lang="el-GR" dirty="0" smtClean="0"/>
              <a:t>σημαντικό</a:t>
            </a:r>
            <a:r>
              <a:rPr lang="el-GR" dirty="0"/>
              <a:t> </a:t>
            </a:r>
            <a:r>
              <a:rPr lang="el-GR" dirty="0" smtClean="0"/>
              <a:t>γιατί ελέγχουμε </a:t>
            </a:r>
            <a:r>
              <a:rPr lang="el-GR" dirty="0"/>
              <a:t>εάν έχουμε επιλύσει σωστά ένα πρόβλημα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36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919</TotalTime>
  <Words>217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Oriel</vt:lpstr>
      <vt:lpstr>2.3 Διαδικασια Επιλυσησ Προβληματων</vt:lpstr>
      <vt:lpstr>2.3 Διαδικασια Επιλυσησ Προβληματων</vt:lpstr>
      <vt:lpstr>2.3 Διαδικασια Επιλυσησ Προβληματων</vt:lpstr>
      <vt:lpstr>2.3 Διαδικασια Επιλυσησ Προβληματων</vt:lpstr>
      <vt:lpstr>2.3 Διαδικασια Επιλυσησ Προβληματων  ΠΑΡΑΔΕΙΓΜΑ ΑΝΑΛΥΤΙΚΗΣ ΜΕΘΟΔΟΛΟΓΙΑΣ</vt:lpstr>
      <vt:lpstr>2.3 Διαδικασια Επιλυσησ Προβληματων</vt:lpstr>
      <vt:lpstr>2.3 Διαδικασια Επιλυσησ Προβληματων  ΠΑΡΑΔΕΙΓΜΑ ΣΥΝΘΕΤΙΚΗΣ ΜΕΘΟΔΟΛΟΓΙΑΣ</vt:lpstr>
      <vt:lpstr>2.3 Διαδικασια Επιλυσησ Προβληματων</vt:lpstr>
      <vt:lpstr>2.3 Διαδικασια Επιλυσησ Προβληματων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2.3 Διαδικασια Επιλυσησ Προβληματων</dc:title>
  <dc:creator>Kostas</dc:creator>
  <cp:lastModifiedBy>Kostas</cp:lastModifiedBy>
  <cp:revision>27</cp:revision>
  <dcterms:created xsi:type="dcterms:W3CDTF">2006-08-16T00:00:00Z</dcterms:created>
  <dcterms:modified xsi:type="dcterms:W3CDTF">2020-11-19T21:37:41Z</dcterms:modified>
</cp:coreProperties>
</file>